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63" r:id="rId3"/>
    <p:sldId id="303" r:id="rId4"/>
    <p:sldId id="261" r:id="rId5"/>
    <p:sldId id="314" r:id="rId6"/>
    <p:sldId id="304" r:id="rId7"/>
    <p:sldId id="305" r:id="rId8"/>
    <p:sldId id="313" r:id="rId9"/>
    <p:sldId id="307" r:id="rId10"/>
    <p:sldId id="306" r:id="rId11"/>
    <p:sldId id="312" r:id="rId12"/>
    <p:sldId id="308" r:id="rId13"/>
    <p:sldId id="310" r:id="rId14"/>
    <p:sldId id="311" r:id="rId15"/>
    <p:sldId id="309" r:id="rId16"/>
    <p:sldId id="260" r:id="rId17"/>
  </p:sldIdLst>
  <p:sldSz cx="9144000" cy="5143500" type="screen16x9"/>
  <p:notesSz cx="6858000" cy="9144000"/>
  <p:embeddedFontLst>
    <p:embeddedFont>
      <p:font typeface="Bebas Neue" panose="020B0604020202020204" charset="0"/>
      <p:regular r:id="rId19"/>
    </p:embeddedFon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Rubik" pitchFamily="2" charset="-79"/>
      <p:regular r:id="rId28"/>
      <p:bold r:id="rId29"/>
      <p:italic r:id="rId30"/>
      <p:boldItalic r:id="rId31"/>
    </p:embeddedFont>
    <p:embeddedFont>
      <p:font typeface="Rubik SemiBold" pitchFamily="2" charset="-79"/>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443"/>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2C8D0F-14D0-4172-AD90-1B9A4AB2F10E}">
  <a:tblStyle styleId="{7F2C8D0F-14D0-4172-AD90-1B9A4AB2F1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8F5E68-E7B3-4FD2-9AA2-D5DA5DE16A3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68" autoAdjust="0"/>
  </p:normalViewPr>
  <p:slideViewPr>
    <p:cSldViewPr snapToGrid="0">
      <p:cViewPr varScale="1">
        <p:scale>
          <a:sx n="94" d="100"/>
          <a:sy n="94" d="100"/>
        </p:scale>
        <p:origin x="10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7202c56e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37202c56e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25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610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99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472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4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36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id-ID" dirty="0"/>
          </a:p>
        </p:txBody>
      </p:sp>
    </p:spTree>
    <p:extLst>
      <p:ext uri="{BB962C8B-B14F-4D97-AF65-F5344CB8AC3E}">
        <p14:creationId xmlns:p14="http://schemas.microsoft.com/office/powerpoint/2010/main" val="167063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1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557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35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4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79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6450" y="1162900"/>
            <a:ext cx="6251100" cy="2332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46450" y="3571100"/>
            <a:ext cx="6251100" cy="409500"/>
          </a:xfrm>
          <a:prstGeom prst="rect">
            <a:avLst/>
          </a:prstGeom>
          <a:solidFill>
            <a:schemeClr val="lt1"/>
          </a:solidFill>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0"/>
          <p:cNvSpPr txBox="1">
            <a:spLocks noGrp="1"/>
          </p:cNvSpPr>
          <p:nvPr>
            <p:ph type="subTitle" idx="1"/>
          </p:nvPr>
        </p:nvSpPr>
        <p:spPr>
          <a:xfrm>
            <a:off x="1142138" y="2186129"/>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20"/>
          <p:cNvSpPr txBox="1">
            <a:spLocks noGrp="1"/>
          </p:cNvSpPr>
          <p:nvPr>
            <p:ph type="subTitle" idx="2"/>
          </p:nvPr>
        </p:nvSpPr>
        <p:spPr>
          <a:xfrm>
            <a:off x="3580951" y="2186129"/>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0"/>
          <p:cNvSpPr txBox="1">
            <a:spLocks noGrp="1"/>
          </p:cNvSpPr>
          <p:nvPr>
            <p:ph type="subTitle" idx="3"/>
          </p:nvPr>
        </p:nvSpPr>
        <p:spPr>
          <a:xfrm>
            <a:off x="1142138" y="3921200"/>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4"/>
          </p:nvPr>
        </p:nvSpPr>
        <p:spPr>
          <a:xfrm>
            <a:off x="3580951" y="3921200"/>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0"/>
          <p:cNvSpPr txBox="1">
            <a:spLocks noGrp="1"/>
          </p:cNvSpPr>
          <p:nvPr>
            <p:ph type="subTitle" idx="5"/>
          </p:nvPr>
        </p:nvSpPr>
        <p:spPr>
          <a:xfrm>
            <a:off x="6015862" y="2186129"/>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5" name="Google Shape;135;p20"/>
          <p:cNvSpPr txBox="1">
            <a:spLocks noGrp="1"/>
          </p:cNvSpPr>
          <p:nvPr>
            <p:ph type="subTitle" idx="6"/>
          </p:nvPr>
        </p:nvSpPr>
        <p:spPr>
          <a:xfrm>
            <a:off x="6015862" y="3921200"/>
            <a:ext cx="1986000" cy="6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7"/>
          </p:nvPr>
        </p:nvSpPr>
        <p:spPr>
          <a:xfrm>
            <a:off x="1146038" y="189663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7" name="Google Shape;137;p20"/>
          <p:cNvSpPr txBox="1">
            <a:spLocks noGrp="1"/>
          </p:cNvSpPr>
          <p:nvPr>
            <p:ph type="subTitle" idx="8"/>
          </p:nvPr>
        </p:nvSpPr>
        <p:spPr>
          <a:xfrm>
            <a:off x="3584852" y="189663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20"/>
          <p:cNvSpPr txBox="1">
            <a:spLocks noGrp="1"/>
          </p:cNvSpPr>
          <p:nvPr>
            <p:ph type="subTitle" idx="9"/>
          </p:nvPr>
        </p:nvSpPr>
        <p:spPr>
          <a:xfrm>
            <a:off x="6019757" y="189663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20"/>
          <p:cNvSpPr txBox="1">
            <a:spLocks noGrp="1"/>
          </p:cNvSpPr>
          <p:nvPr>
            <p:ph type="subTitle" idx="13"/>
          </p:nvPr>
        </p:nvSpPr>
        <p:spPr>
          <a:xfrm>
            <a:off x="1146038" y="36285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20"/>
          <p:cNvSpPr txBox="1">
            <a:spLocks noGrp="1"/>
          </p:cNvSpPr>
          <p:nvPr>
            <p:ph type="subTitle" idx="14"/>
          </p:nvPr>
        </p:nvSpPr>
        <p:spPr>
          <a:xfrm>
            <a:off x="3584852" y="36285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0"/>
          <p:cNvSpPr txBox="1">
            <a:spLocks noGrp="1"/>
          </p:cNvSpPr>
          <p:nvPr>
            <p:ph type="subTitle" idx="15"/>
          </p:nvPr>
        </p:nvSpPr>
        <p:spPr>
          <a:xfrm>
            <a:off x="6019757" y="36285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2" name="Google Shape;142;p20"/>
          <p:cNvGrpSpPr/>
          <p:nvPr/>
        </p:nvGrpSpPr>
        <p:grpSpPr>
          <a:xfrm>
            <a:off x="-1360975" y="2371875"/>
            <a:ext cx="1971348" cy="1971348"/>
            <a:chOff x="8003825" y="1586075"/>
            <a:chExt cx="1971348" cy="1971348"/>
          </a:xfrm>
        </p:grpSpPr>
        <p:pic>
          <p:nvPicPr>
            <p:cNvPr id="143" name="Google Shape;143;p20"/>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144" name="Google Shape;144;p20"/>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5" name="Google Shape;145;p20"/>
          <p:cNvPicPr preferRelativeResize="0"/>
          <p:nvPr/>
        </p:nvPicPr>
        <p:blipFill rotWithShape="1">
          <a:blip r:embed="rId3">
            <a:alphaModFix/>
          </a:blip>
          <a:srcRect l="62674"/>
          <a:stretch/>
        </p:blipFill>
        <p:spPr>
          <a:xfrm rot="-4029220" flipH="1">
            <a:off x="5329272" y="2794928"/>
            <a:ext cx="6168605" cy="413154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pic>
        <p:nvPicPr>
          <p:cNvPr id="155" name="Google Shape;155;p22"/>
          <p:cNvPicPr preferRelativeResize="0"/>
          <p:nvPr/>
        </p:nvPicPr>
        <p:blipFill rotWithShape="1">
          <a:blip r:embed="rId2">
            <a:alphaModFix/>
          </a:blip>
          <a:srcRect l="-593" t="1070" r="29123" b="27593"/>
          <a:stretch/>
        </p:blipFill>
        <p:spPr>
          <a:xfrm rot="-650688">
            <a:off x="278828" y="3300707"/>
            <a:ext cx="9468894" cy="2362836"/>
          </a:xfrm>
          <a:prstGeom prst="rect">
            <a:avLst/>
          </a:prstGeom>
          <a:noFill/>
          <a:ln>
            <a:noFill/>
          </a:ln>
        </p:spPr>
      </p:pic>
      <p:grpSp>
        <p:nvGrpSpPr>
          <p:cNvPr id="156" name="Google Shape;156;p22"/>
          <p:cNvGrpSpPr/>
          <p:nvPr/>
        </p:nvGrpSpPr>
        <p:grpSpPr>
          <a:xfrm>
            <a:off x="311950" y="1878075"/>
            <a:ext cx="1971348" cy="1971348"/>
            <a:chOff x="8003825" y="1586075"/>
            <a:chExt cx="1971348" cy="1971348"/>
          </a:xfrm>
        </p:grpSpPr>
        <p:pic>
          <p:nvPicPr>
            <p:cNvPr id="157" name="Google Shape;157;p22"/>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58" name="Google Shape;158;p22"/>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22"/>
          <p:cNvGrpSpPr/>
          <p:nvPr/>
        </p:nvGrpSpPr>
        <p:grpSpPr>
          <a:xfrm>
            <a:off x="5882430" y="-1420824"/>
            <a:ext cx="3651332" cy="3651332"/>
            <a:chOff x="8003825" y="1586075"/>
            <a:chExt cx="1971348" cy="1971348"/>
          </a:xfrm>
        </p:grpSpPr>
        <p:pic>
          <p:nvPicPr>
            <p:cNvPr id="160" name="Google Shape;160;p22"/>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1" name="Google Shape;161;p22"/>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2"/>
        <p:cNvGrpSpPr/>
        <p:nvPr/>
      </p:nvGrpSpPr>
      <p:grpSpPr>
        <a:xfrm>
          <a:off x="0" y="0"/>
          <a:ext cx="0" cy="0"/>
          <a:chOff x="0" y="0"/>
          <a:chExt cx="0" cy="0"/>
        </a:xfrm>
      </p:grpSpPr>
      <p:pic>
        <p:nvPicPr>
          <p:cNvPr id="163" name="Google Shape;163;p23"/>
          <p:cNvPicPr preferRelativeResize="0"/>
          <p:nvPr/>
        </p:nvPicPr>
        <p:blipFill rotWithShape="1">
          <a:blip r:embed="rId2">
            <a:alphaModFix/>
          </a:blip>
          <a:srcRect l="-593" t="1069" r="29123" b="19678"/>
          <a:stretch/>
        </p:blipFill>
        <p:spPr>
          <a:xfrm rot="10800000" flipH="1">
            <a:off x="-2952000" y="-1105875"/>
            <a:ext cx="12561249" cy="3482200"/>
          </a:xfrm>
          <a:prstGeom prst="rect">
            <a:avLst/>
          </a:prstGeom>
          <a:noFill/>
          <a:ln>
            <a:noFill/>
          </a:ln>
        </p:spPr>
      </p:pic>
      <p:grpSp>
        <p:nvGrpSpPr>
          <p:cNvPr id="164" name="Google Shape;164;p23"/>
          <p:cNvGrpSpPr/>
          <p:nvPr/>
        </p:nvGrpSpPr>
        <p:grpSpPr>
          <a:xfrm>
            <a:off x="8293900" y="1724175"/>
            <a:ext cx="1971348" cy="1971348"/>
            <a:chOff x="8003825" y="1586075"/>
            <a:chExt cx="1971348" cy="1971348"/>
          </a:xfrm>
        </p:grpSpPr>
        <p:pic>
          <p:nvPicPr>
            <p:cNvPr id="165" name="Google Shape;165;p23"/>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6" name="Google Shape;166;p23"/>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3"/>
          <p:cNvGrpSpPr/>
          <p:nvPr/>
        </p:nvGrpSpPr>
        <p:grpSpPr>
          <a:xfrm>
            <a:off x="-944578" y="2442926"/>
            <a:ext cx="3319357" cy="3319357"/>
            <a:chOff x="8003825" y="1586075"/>
            <a:chExt cx="1971348" cy="1971348"/>
          </a:xfrm>
        </p:grpSpPr>
        <p:pic>
          <p:nvPicPr>
            <p:cNvPr id="168" name="Google Shape;168;p23"/>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69" name="Google Shape;169;p23"/>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 name="Google Shape;170;p23"/>
          <p:cNvPicPr preferRelativeResize="0"/>
          <p:nvPr/>
        </p:nvPicPr>
        <p:blipFill rotWithShape="1">
          <a:blip r:embed="rId2">
            <a:alphaModFix/>
          </a:blip>
          <a:srcRect l="-593" t="1069" r="29123" b="19678"/>
          <a:stretch/>
        </p:blipFill>
        <p:spPr>
          <a:xfrm>
            <a:off x="3429099" y="4135575"/>
            <a:ext cx="6010276" cy="166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5"/>
          <p:cNvSpPr txBox="1">
            <a:spLocks noGrp="1"/>
          </p:cNvSpPr>
          <p:nvPr>
            <p:ph type="subTitle" idx="1"/>
          </p:nvPr>
        </p:nvSpPr>
        <p:spPr>
          <a:xfrm>
            <a:off x="4756712" y="2870525"/>
            <a:ext cx="3519600" cy="11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867688" y="2870525"/>
            <a:ext cx="3519600" cy="11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867688" y="2461950"/>
            <a:ext cx="3519600" cy="49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 name="Google Shape;26;p5"/>
          <p:cNvSpPr txBox="1">
            <a:spLocks noGrp="1"/>
          </p:cNvSpPr>
          <p:nvPr>
            <p:ph type="subTitle" idx="4"/>
          </p:nvPr>
        </p:nvSpPr>
        <p:spPr>
          <a:xfrm>
            <a:off x="4756713" y="2461950"/>
            <a:ext cx="3519600" cy="49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7" name="Google Shape;27;p5"/>
          <p:cNvGrpSpPr/>
          <p:nvPr/>
        </p:nvGrpSpPr>
        <p:grpSpPr>
          <a:xfrm>
            <a:off x="8010325" y="4144850"/>
            <a:ext cx="1971348" cy="1971348"/>
            <a:chOff x="8003825" y="1586075"/>
            <a:chExt cx="1971348" cy="1971348"/>
          </a:xfrm>
        </p:grpSpPr>
        <p:pic>
          <p:nvPicPr>
            <p:cNvPr id="28" name="Google Shape;28;p5"/>
            <p:cNvPicPr preferRelativeResize="0"/>
            <p:nvPr/>
          </p:nvPicPr>
          <p:blipFill>
            <a:blip r:embed="rId2">
              <a:alphaModFix amt="23000"/>
            </a:blip>
            <a:stretch>
              <a:fillRect/>
            </a:stretch>
          </p:blipFill>
          <p:spPr>
            <a:xfrm>
              <a:off x="8003825" y="1586075"/>
              <a:ext cx="1971348" cy="1971348"/>
            </a:xfrm>
            <a:prstGeom prst="rect">
              <a:avLst/>
            </a:prstGeom>
            <a:noFill/>
            <a:ln>
              <a:noFill/>
            </a:ln>
          </p:spPr>
        </p:pic>
        <p:sp>
          <p:nvSpPr>
            <p:cNvPr id="29" name="Google Shape;29;p5"/>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Google Shape;30;p5"/>
          <p:cNvPicPr preferRelativeResize="0"/>
          <p:nvPr/>
        </p:nvPicPr>
        <p:blipFill rotWithShape="1">
          <a:blip r:embed="rId3">
            <a:alphaModFix/>
          </a:blip>
          <a:srcRect l="-282" r="33046" b="40483"/>
          <a:stretch/>
        </p:blipFill>
        <p:spPr>
          <a:xfrm rot="271014" flipH="1">
            <a:off x="-263986" y="3931871"/>
            <a:ext cx="8907794" cy="197135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2704050" y="1348375"/>
            <a:ext cx="37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body" idx="1"/>
          </p:nvPr>
        </p:nvSpPr>
        <p:spPr>
          <a:xfrm>
            <a:off x="2704050" y="2038900"/>
            <a:ext cx="3735900" cy="175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pic>
        <p:nvPicPr>
          <p:cNvPr id="40" name="Google Shape;40;p7"/>
          <p:cNvPicPr preferRelativeResize="0"/>
          <p:nvPr/>
        </p:nvPicPr>
        <p:blipFill>
          <a:blip r:embed="rId2">
            <a:alphaModFix/>
          </a:blip>
          <a:stretch>
            <a:fillRect/>
          </a:stretch>
        </p:blipFill>
        <p:spPr>
          <a:xfrm rot="10190723">
            <a:off x="-1572274" y="-977749"/>
            <a:ext cx="9144001" cy="2286000"/>
          </a:xfrm>
          <a:prstGeom prst="rect">
            <a:avLst/>
          </a:prstGeom>
          <a:noFill/>
          <a:ln>
            <a:noFill/>
          </a:ln>
        </p:spPr>
      </p:pic>
      <p:pic>
        <p:nvPicPr>
          <p:cNvPr id="41" name="Google Shape;41;p7"/>
          <p:cNvPicPr preferRelativeResize="0"/>
          <p:nvPr/>
        </p:nvPicPr>
        <p:blipFill rotWithShape="1">
          <a:blip r:embed="rId2">
            <a:alphaModFix/>
          </a:blip>
          <a:srcRect l="9848" r="18682" b="40483"/>
          <a:stretch/>
        </p:blipFill>
        <p:spPr>
          <a:xfrm rot="-499410" flipH="1">
            <a:off x="2032625" y="3977675"/>
            <a:ext cx="9468900" cy="19713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6875" y="0"/>
            <a:ext cx="9144000" cy="5157300"/>
          </a:xfrm>
          <a:prstGeom prst="rect">
            <a:avLst/>
          </a:prstGeom>
          <a:noFill/>
          <a:ln>
            <a:noFill/>
          </a:ln>
        </p:spPr>
      </p:sp>
      <p:sp>
        <p:nvSpPr>
          <p:cNvPr id="49" name="Google Shape;4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8"/>
          <p:cNvSpPr txBox="1">
            <a:spLocks noGrp="1"/>
          </p:cNvSpPr>
          <p:nvPr>
            <p:ph type="subTitle" idx="1"/>
          </p:nvPr>
        </p:nvSpPr>
        <p:spPr>
          <a:xfrm>
            <a:off x="937625" y="2963624"/>
            <a:ext cx="21753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subTitle" idx="2"/>
          </p:nvPr>
        </p:nvSpPr>
        <p:spPr>
          <a:xfrm>
            <a:off x="3484347" y="2963624"/>
            <a:ext cx="21753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18"/>
          <p:cNvSpPr txBox="1">
            <a:spLocks noGrp="1"/>
          </p:cNvSpPr>
          <p:nvPr>
            <p:ph type="subTitle" idx="3"/>
          </p:nvPr>
        </p:nvSpPr>
        <p:spPr>
          <a:xfrm>
            <a:off x="6031075" y="2963624"/>
            <a:ext cx="21753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subTitle" idx="4"/>
          </p:nvPr>
        </p:nvSpPr>
        <p:spPr>
          <a:xfrm>
            <a:off x="937625" y="2461951"/>
            <a:ext cx="2175300" cy="49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18"/>
          <p:cNvSpPr txBox="1">
            <a:spLocks noGrp="1"/>
          </p:cNvSpPr>
          <p:nvPr>
            <p:ph type="subTitle" idx="5"/>
          </p:nvPr>
        </p:nvSpPr>
        <p:spPr>
          <a:xfrm>
            <a:off x="3484350" y="2461951"/>
            <a:ext cx="2175300" cy="49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18"/>
          <p:cNvSpPr txBox="1">
            <a:spLocks noGrp="1"/>
          </p:cNvSpPr>
          <p:nvPr>
            <p:ph type="subTitle" idx="6"/>
          </p:nvPr>
        </p:nvSpPr>
        <p:spPr>
          <a:xfrm>
            <a:off x="6031075" y="2461951"/>
            <a:ext cx="2175300" cy="49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2" name="Google Shape;112;p18"/>
          <p:cNvPicPr preferRelativeResize="0"/>
          <p:nvPr/>
        </p:nvPicPr>
        <p:blipFill rotWithShape="1">
          <a:blip r:embed="rId2">
            <a:alphaModFix/>
          </a:blip>
          <a:srcRect l="-593" t="1071" r="29123" b="39411"/>
          <a:stretch/>
        </p:blipFill>
        <p:spPr>
          <a:xfrm>
            <a:off x="1423098" y="3885225"/>
            <a:ext cx="9468902" cy="1971350"/>
          </a:xfrm>
          <a:prstGeom prst="rect">
            <a:avLst/>
          </a:prstGeom>
          <a:noFill/>
          <a:ln>
            <a:noFill/>
          </a:ln>
        </p:spPr>
      </p:pic>
      <p:grpSp>
        <p:nvGrpSpPr>
          <p:cNvPr id="113" name="Google Shape;113;p18"/>
          <p:cNvGrpSpPr/>
          <p:nvPr/>
        </p:nvGrpSpPr>
        <p:grpSpPr>
          <a:xfrm>
            <a:off x="-1088225" y="943125"/>
            <a:ext cx="1971348" cy="1971348"/>
            <a:chOff x="8003825" y="1586075"/>
            <a:chExt cx="1971348" cy="1971348"/>
          </a:xfrm>
        </p:grpSpPr>
        <p:pic>
          <p:nvPicPr>
            <p:cNvPr id="114" name="Google Shape;114;p18"/>
            <p:cNvPicPr preferRelativeResize="0"/>
            <p:nvPr/>
          </p:nvPicPr>
          <p:blipFill>
            <a:blip r:embed="rId3">
              <a:alphaModFix amt="23000"/>
            </a:blip>
            <a:stretch>
              <a:fillRect/>
            </a:stretch>
          </p:blipFill>
          <p:spPr>
            <a:xfrm>
              <a:off x="8003825" y="1586075"/>
              <a:ext cx="1971348" cy="1971348"/>
            </a:xfrm>
            <a:prstGeom prst="rect">
              <a:avLst/>
            </a:prstGeom>
            <a:noFill/>
            <a:ln>
              <a:noFill/>
            </a:ln>
          </p:spPr>
        </p:pic>
        <p:sp>
          <p:nvSpPr>
            <p:cNvPr id="115" name="Google Shape;115;p18"/>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19"/>
          <p:cNvSpPr txBox="1">
            <a:spLocks noGrp="1"/>
          </p:cNvSpPr>
          <p:nvPr>
            <p:ph type="subTitle" idx="1"/>
          </p:nvPr>
        </p:nvSpPr>
        <p:spPr>
          <a:xfrm>
            <a:off x="1905925" y="1437222"/>
            <a:ext cx="23499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9"/>
          <p:cNvSpPr txBox="1">
            <a:spLocks noGrp="1"/>
          </p:cNvSpPr>
          <p:nvPr>
            <p:ph type="subTitle" idx="2"/>
          </p:nvPr>
        </p:nvSpPr>
        <p:spPr>
          <a:xfrm>
            <a:off x="1905913" y="1767863"/>
            <a:ext cx="2349900" cy="88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19"/>
          <p:cNvSpPr txBox="1">
            <a:spLocks noGrp="1"/>
          </p:cNvSpPr>
          <p:nvPr>
            <p:ph type="subTitle" idx="3"/>
          </p:nvPr>
        </p:nvSpPr>
        <p:spPr>
          <a:xfrm>
            <a:off x="5613288" y="1767863"/>
            <a:ext cx="2349900" cy="88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19"/>
          <p:cNvSpPr txBox="1">
            <a:spLocks noGrp="1"/>
          </p:cNvSpPr>
          <p:nvPr>
            <p:ph type="subTitle" idx="4"/>
          </p:nvPr>
        </p:nvSpPr>
        <p:spPr>
          <a:xfrm>
            <a:off x="1905913" y="3556100"/>
            <a:ext cx="2349900" cy="88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9"/>
          <p:cNvSpPr txBox="1">
            <a:spLocks noGrp="1"/>
          </p:cNvSpPr>
          <p:nvPr>
            <p:ph type="subTitle" idx="5"/>
          </p:nvPr>
        </p:nvSpPr>
        <p:spPr>
          <a:xfrm>
            <a:off x="5613288" y="3556100"/>
            <a:ext cx="2349900" cy="882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9"/>
          <p:cNvSpPr txBox="1">
            <a:spLocks noGrp="1"/>
          </p:cNvSpPr>
          <p:nvPr>
            <p:ph type="subTitle" idx="6"/>
          </p:nvPr>
        </p:nvSpPr>
        <p:spPr>
          <a:xfrm>
            <a:off x="1905925" y="3225335"/>
            <a:ext cx="23499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4" name="Google Shape;124;p19"/>
          <p:cNvSpPr txBox="1">
            <a:spLocks noGrp="1"/>
          </p:cNvSpPr>
          <p:nvPr>
            <p:ph type="subTitle" idx="7"/>
          </p:nvPr>
        </p:nvSpPr>
        <p:spPr>
          <a:xfrm>
            <a:off x="5613300" y="1437222"/>
            <a:ext cx="23499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5" name="Google Shape;125;p19"/>
          <p:cNvSpPr txBox="1">
            <a:spLocks noGrp="1"/>
          </p:cNvSpPr>
          <p:nvPr>
            <p:ph type="subTitle" idx="8"/>
          </p:nvPr>
        </p:nvSpPr>
        <p:spPr>
          <a:xfrm>
            <a:off x="5613300" y="3225335"/>
            <a:ext cx="23499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26" name="Google Shape;126;p19"/>
          <p:cNvPicPr preferRelativeResize="0"/>
          <p:nvPr/>
        </p:nvPicPr>
        <p:blipFill rotWithShape="1">
          <a:blip r:embed="rId2">
            <a:alphaModFix/>
          </a:blip>
          <a:srcRect l="9848" r="18682" b="40483"/>
          <a:stretch/>
        </p:blipFill>
        <p:spPr>
          <a:xfrm rot="-5230112" flipH="1">
            <a:off x="4279672" y="2448899"/>
            <a:ext cx="9468901" cy="1971350"/>
          </a:xfrm>
          <a:prstGeom prst="rect">
            <a:avLst/>
          </a:prstGeom>
          <a:noFill/>
          <a:ln>
            <a:noFill/>
          </a:ln>
        </p:spPr>
      </p:pic>
      <p:pic>
        <p:nvPicPr>
          <p:cNvPr id="127" name="Google Shape;127;p19"/>
          <p:cNvPicPr preferRelativeResize="0"/>
          <p:nvPr/>
        </p:nvPicPr>
        <p:blipFill>
          <a:blip r:embed="rId2">
            <a:alphaModFix/>
          </a:blip>
          <a:stretch>
            <a:fillRect/>
          </a:stretch>
        </p:blipFill>
        <p:spPr>
          <a:xfrm rot="5094767">
            <a:off x="-4650251" y="1598850"/>
            <a:ext cx="9144003" cy="22860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368825"/>
            <a:ext cx="7713900" cy="5727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4" r:id="rId8"/>
    <p:sldLayoutId id="2147483665" r:id="rId9"/>
    <p:sldLayoutId id="2147483666"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in/nabila-putri-listyanto/"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youtu.be/0ErYAZFKLeQ" TargetMode="External"/><Relationship Id="rId4" Type="http://schemas.openxmlformats.org/officeDocument/2006/relationships/hyperlink" Target="https://github.com/ilutysn/VIX_Kalbe_D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7"/>
          <p:cNvPicPr preferRelativeResize="0"/>
          <p:nvPr/>
        </p:nvPicPr>
        <p:blipFill rotWithShape="1">
          <a:blip r:embed="rId3">
            <a:alphaModFix/>
          </a:blip>
          <a:srcRect l="9848" r="18682" b="40483"/>
          <a:stretch/>
        </p:blipFill>
        <p:spPr>
          <a:xfrm flipH="1">
            <a:off x="-162452" y="3843300"/>
            <a:ext cx="9468902" cy="1971350"/>
          </a:xfrm>
          <a:prstGeom prst="rect">
            <a:avLst/>
          </a:prstGeom>
          <a:noFill/>
          <a:ln>
            <a:noFill/>
          </a:ln>
        </p:spPr>
      </p:pic>
      <p:sp>
        <p:nvSpPr>
          <p:cNvPr id="183" name="Google Shape;183;p27"/>
          <p:cNvSpPr txBox="1">
            <a:spLocks noGrp="1"/>
          </p:cNvSpPr>
          <p:nvPr>
            <p:ph type="ctrTitle"/>
          </p:nvPr>
        </p:nvSpPr>
        <p:spPr>
          <a:xfrm>
            <a:off x="1446450" y="2501606"/>
            <a:ext cx="6251100" cy="727624"/>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br>
              <a:rPr lang="id-ID" dirty="0"/>
            </a:br>
            <a:r>
              <a:rPr lang="id-ID" sz="1800" dirty="0">
                <a:solidFill>
                  <a:schemeClr val="tx2">
                    <a:lumMod val="75000"/>
                  </a:schemeClr>
                </a:solidFill>
              </a:rPr>
              <a:t>Kalbe </a:t>
            </a:r>
            <a:r>
              <a:rPr lang="id-ID" sz="1800" dirty="0" err="1">
                <a:solidFill>
                  <a:schemeClr val="tx2">
                    <a:lumMod val="75000"/>
                  </a:schemeClr>
                </a:solidFill>
              </a:rPr>
              <a:t>Nutritionals</a:t>
            </a:r>
            <a:r>
              <a:rPr lang="en-US" sz="1800" dirty="0">
                <a:solidFill>
                  <a:schemeClr val="tx2">
                    <a:lumMod val="75000"/>
                  </a:schemeClr>
                </a:solidFill>
              </a:rPr>
              <a:t> Data Engineer </a:t>
            </a:r>
            <a:br>
              <a:rPr lang="id-ID" sz="1800" dirty="0">
                <a:solidFill>
                  <a:schemeClr val="tx2">
                    <a:lumMod val="75000"/>
                  </a:schemeClr>
                </a:solidFill>
              </a:rPr>
            </a:br>
            <a:r>
              <a:rPr lang="en-US" sz="1800" dirty="0">
                <a:solidFill>
                  <a:schemeClr val="tx2">
                    <a:lumMod val="75000"/>
                  </a:schemeClr>
                </a:solidFill>
              </a:rPr>
              <a:t>Virtual Internship Program</a:t>
            </a:r>
            <a:r>
              <a:rPr lang="en" sz="1800" dirty="0">
                <a:solidFill>
                  <a:schemeClr val="tx2">
                    <a:lumMod val="75000"/>
                  </a:schemeClr>
                </a:solidFill>
              </a:rPr>
              <a:t> </a:t>
            </a:r>
            <a:endParaRPr dirty="0">
              <a:solidFill>
                <a:schemeClr val="tx2">
                  <a:lumMod val="75000"/>
                </a:schemeClr>
              </a:solidFill>
            </a:endParaRPr>
          </a:p>
        </p:txBody>
      </p:sp>
      <p:sp>
        <p:nvSpPr>
          <p:cNvPr id="184" name="Google Shape;184;p27"/>
          <p:cNvSpPr txBox="1">
            <a:spLocks noGrp="1"/>
          </p:cNvSpPr>
          <p:nvPr>
            <p:ph type="subTitle" idx="1"/>
          </p:nvPr>
        </p:nvSpPr>
        <p:spPr>
          <a:xfrm>
            <a:off x="1446450" y="3571100"/>
            <a:ext cx="6251100" cy="409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id-ID" dirty="0"/>
              <a:t>Nabila Putri Listyanto</a:t>
            </a:r>
            <a:endParaRPr dirty="0"/>
          </a:p>
        </p:txBody>
      </p:sp>
      <p:grpSp>
        <p:nvGrpSpPr>
          <p:cNvPr id="185" name="Google Shape;185;p27"/>
          <p:cNvGrpSpPr/>
          <p:nvPr/>
        </p:nvGrpSpPr>
        <p:grpSpPr>
          <a:xfrm>
            <a:off x="-1772774" y="1444901"/>
            <a:ext cx="3290025" cy="3290025"/>
            <a:chOff x="-1772774" y="1444901"/>
            <a:chExt cx="3290025" cy="3290025"/>
          </a:xfrm>
        </p:grpSpPr>
        <p:pic>
          <p:nvPicPr>
            <p:cNvPr id="186" name="Google Shape;186;p27"/>
            <p:cNvPicPr preferRelativeResize="0"/>
            <p:nvPr/>
          </p:nvPicPr>
          <p:blipFill>
            <a:blip r:embed="rId4">
              <a:alphaModFix amt="23000"/>
            </a:blip>
            <a:stretch>
              <a:fillRect/>
            </a:stretch>
          </p:blipFill>
          <p:spPr>
            <a:xfrm>
              <a:off x="-1772774" y="1444901"/>
              <a:ext cx="3290025" cy="3290025"/>
            </a:xfrm>
            <a:prstGeom prst="rect">
              <a:avLst/>
            </a:prstGeom>
            <a:noFill/>
            <a:ln>
              <a:noFill/>
            </a:ln>
          </p:spPr>
        </p:pic>
        <p:sp>
          <p:nvSpPr>
            <p:cNvPr id="187" name="Google Shape;187;p27"/>
            <p:cNvSpPr/>
            <p:nvPr/>
          </p:nvSpPr>
          <p:spPr>
            <a:xfrm>
              <a:off x="-1229525" y="1895175"/>
              <a:ext cx="2203500" cy="2203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7"/>
          <p:cNvGrpSpPr/>
          <p:nvPr/>
        </p:nvGrpSpPr>
        <p:grpSpPr>
          <a:xfrm>
            <a:off x="8003825" y="1586075"/>
            <a:ext cx="1971348" cy="1971348"/>
            <a:chOff x="8003825" y="1586075"/>
            <a:chExt cx="1971348" cy="1971348"/>
          </a:xfrm>
        </p:grpSpPr>
        <p:pic>
          <p:nvPicPr>
            <p:cNvPr id="189" name="Google Shape;189;p27"/>
            <p:cNvPicPr preferRelativeResize="0"/>
            <p:nvPr/>
          </p:nvPicPr>
          <p:blipFill>
            <a:blip r:embed="rId4">
              <a:alphaModFix amt="23000"/>
            </a:blip>
            <a:stretch>
              <a:fillRect/>
            </a:stretch>
          </p:blipFill>
          <p:spPr>
            <a:xfrm>
              <a:off x="8003825" y="1586075"/>
              <a:ext cx="1971348" cy="1971348"/>
            </a:xfrm>
            <a:prstGeom prst="rect">
              <a:avLst/>
            </a:prstGeom>
            <a:noFill/>
            <a:ln>
              <a:noFill/>
            </a:ln>
          </p:spPr>
        </p:pic>
        <p:sp>
          <p:nvSpPr>
            <p:cNvPr id="190" name="Google Shape;190;p27"/>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1" name="Google Shape;191;p27"/>
          <p:cNvCxnSpPr/>
          <p:nvPr/>
        </p:nvCxnSpPr>
        <p:spPr>
          <a:xfrm>
            <a:off x="3803100" y="3468250"/>
            <a:ext cx="1537800" cy="0"/>
          </a:xfrm>
          <a:prstGeom prst="straightConnector1">
            <a:avLst/>
          </a:prstGeom>
          <a:noFill/>
          <a:ln w="28575" cap="rnd" cmpd="sng">
            <a:solidFill>
              <a:schemeClr val="lt2"/>
            </a:solidFill>
            <a:prstDash val="solid"/>
            <a:round/>
            <a:headEnd type="none" w="med" len="med"/>
            <a:tailEnd type="none" w="med" len="med"/>
          </a:ln>
        </p:spPr>
      </p:cxnSp>
      <p:pic>
        <p:nvPicPr>
          <p:cNvPr id="13" name="Picture 6" descr="Berapa Biaya Rakamin Academy? Cek Disini Sekarang | Danacita">
            <a:extLst>
              <a:ext uri="{FF2B5EF4-FFF2-40B4-BE49-F238E27FC236}">
                <a16:creationId xmlns:a16="http://schemas.microsoft.com/office/drawing/2014/main" id="{2DDDA6CF-E911-45D9-98DC-F342C42B6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2157" y="1021820"/>
            <a:ext cx="1023728" cy="402382"/>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9;p13">
            <a:extLst>
              <a:ext uri="{FF2B5EF4-FFF2-40B4-BE49-F238E27FC236}">
                <a16:creationId xmlns:a16="http://schemas.microsoft.com/office/drawing/2014/main" id="{8693F677-3494-498C-B104-743137A13406}"/>
              </a:ext>
            </a:extLst>
          </p:cNvPr>
          <p:cNvSpPr txBox="1"/>
          <p:nvPr/>
        </p:nvSpPr>
        <p:spPr>
          <a:xfrm>
            <a:off x="4415885" y="1026264"/>
            <a:ext cx="43994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585858"/>
                </a:solidFill>
                <a:latin typeface="Rubik SemiBold"/>
                <a:ea typeface="Rubik SemiBold"/>
                <a:cs typeface="Rubik SemiBold"/>
                <a:sym typeface="Rubik SemiBold"/>
              </a:rPr>
              <a:t>X</a:t>
            </a:r>
            <a:endParaRPr dirty="0">
              <a:solidFill>
                <a:srgbClr val="585858"/>
              </a:solidFill>
              <a:latin typeface="Rubik SemiBold"/>
              <a:ea typeface="Rubik SemiBold"/>
              <a:cs typeface="Rubik SemiBold"/>
              <a:sym typeface="Rubik SemiBold"/>
            </a:endParaRPr>
          </a:p>
        </p:txBody>
      </p:sp>
      <p:pic>
        <p:nvPicPr>
          <p:cNvPr id="3" name="Picture 2">
            <a:extLst>
              <a:ext uri="{FF2B5EF4-FFF2-40B4-BE49-F238E27FC236}">
                <a16:creationId xmlns:a16="http://schemas.microsoft.com/office/drawing/2014/main" id="{D70BEE62-9796-4FA2-B373-4A076241F565}"/>
              </a:ext>
            </a:extLst>
          </p:cNvPr>
          <p:cNvPicPr>
            <a:picLocks noChangeAspect="1"/>
          </p:cNvPicPr>
          <p:nvPr/>
        </p:nvPicPr>
        <p:blipFill>
          <a:blip r:embed="rId6"/>
          <a:stretch>
            <a:fillRect/>
          </a:stretch>
        </p:blipFill>
        <p:spPr>
          <a:xfrm>
            <a:off x="4759295" y="1043828"/>
            <a:ext cx="785626" cy="380374"/>
          </a:xfrm>
          <a:prstGeom prst="rect">
            <a:avLst/>
          </a:prstGeom>
        </p:spPr>
      </p:pic>
      <p:sp>
        <p:nvSpPr>
          <p:cNvPr id="20" name="TextBox 19">
            <a:extLst>
              <a:ext uri="{FF2B5EF4-FFF2-40B4-BE49-F238E27FC236}">
                <a16:creationId xmlns:a16="http://schemas.microsoft.com/office/drawing/2014/main" id="{D625F959-76B4-4982-B019-198CF8172099}"/>
              </a:ext>
            </a:extLst>
          </p:cNvPr>
          <p:cNvSpPr txBox="1"/>
          <p:nvPr/>
        </p:nvSpPr>
        <p:spPr>
          <a:xfrm>
            <a:off x="1793770" y="1804939"/>
            <a:ext cx="5872974" cy="707886"/>
          </a:xfrm>
          <a:prstGeom prst="rect">
            <a:avLst/>
          </a:prstGeom>
          <a:noFill/>
        </p:spPr>
        <p:txBody>
          <a:bodyPr wrap="square">
            <a:spAutoFit/>
          </a:bodyPr>
          <a:lstStyle/>
          <a:p>
            <a:r>
              <a:rPr lang="id-ID" sz="4000" b="1" dirty="0">
                <a:solidFill>
                  <a:schemeClr val="tx2">
                    <a:lumMod val="50000"/>
                  </a:schemeClr>
                </a:solidFill>
                <a:latin typeface="Montserrat" panose="00000500000000000000" pitchFamily="2" charset="0"/>
              </a:rPr>
              <a:t>DATA WAREHOUSE</a:t>
            </a:r>
            <a:r>
              <a:rPr lang="en" sz="4000" b="1" dirty="0">
                <a:solidFill>
                  <a:schemeClr val="tx2">
                    <a:lumMod val="50000"/>
                  </a:schemeClr>
                </a:solidFill>
                <a:latin typeface="Montserrat" panose="00000500000000000000" pitchFamily="2" charset="0"/>
              </a:rPr>
              <a:t> </a:t>
            </a:r>
            <a:endParaRPr lang="id-ID" sz="4000" b="1" dirty="0">
              <a:solidFill>
                <a:schemeClr val="tx2">
                  <a:lumMod val="50000"/>
                </a:schemeClr>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1411D620-0714-4CC3-AEC9-751CFEACA70C}"/>
              </a:ext>
            </a:extLst>
          </p:cNvPr>
          <p:cNvPicPr>
            <a:picLocks noChangeAspect="1"/>
          </p:cNvPicPr>
          <p:nvPr/>
        </p:nvPicPr>
        <p:blipFill rotWithShape="1">
          <a:blip r:embed="rId3"/>
          <a:srcRect l="246" t="8653" r="82667" b="55556"/>
          <a:stretch/>
        </p:blipFill>
        <p:spPr>
          <a:xfrm>
            <a:off x="1919207" y="1561772"/>
            <a:ext cx="1738410" cy="2048361"/>
          </a:xfrm>
          <a:prstGeom prst="rect">
            <a:avLst/>
          </a:prstGeom>
        </p:spPr>
      </p:pic>
      <p:pic>
        <p:nvPicPr>
          <p:cNvPr id="16" name="Picture 15">
            <a:extLst>
              <a:ext uri="{FF2B5EF4-FFF2-40B4-BE49-F238E27FC236}">
                <a16:creationId xmlns:a16="http://schemas.microsoft.com/office/drawing/2014/main" id="{B7576F22-F9E0-41B5-AB0D-482EBF076E9E}"/>
              </a:ext>
            </a:extLst>
          </p:cNvPr>
          <p:cNvPicPr>
            <a:picLocks noChangeAspect="1"/>
          </p:cNvPicPr>
          <p:nvPr/>
        </p:nvPicPr>
        <p:blipFill rotWithShape="1">
          <a:blip r:embed="rId4"/>
          <a:srcRect l="40714" t="32740" r="40483" b="46519"/>
          <a:stretch/>
        </p:blipFill>
        <p:spPr>
          <a:xfrm>
            <a:off x="4637443" y="1561772"/>
            <a:ext cx="2046052" cy="1269527"/>
          </a:xfrm>
          <a:prstGeom prst="rect">
            <a:avLst/>
          </a:prstGeom>
        </p:spPr>
      </p:pic>
      <p:pic>
        <p:nvPicPr>
          <p:cNvPr id="46" name="Picture 45">
            <a:extLst>
              <a:ext uri="{FF2B5EF4-FFF2-40B4-BE49-F238E27FC236}">
                <a16:creationId xmlns:a16="http://schemas.microsoft.com/office/drawing/2014/main" id="{7DB787F2-658B-4A19-8051-23433C53238C}"/>
              </a:ext>
            </a:extLst>
          </p:cNvPr>
          <p:cNvPicPr>
            <a:picLocks noChangeAspect="1"/>
          </p:cNvPicPr>
          <p:nvPr/>
        </p:nvPicPr>
        <p:blipFill rotWithShape="1">
          <a:blip r:embed="rId5"/>
          <a:srcRect l="1028" t="41013" r="63398" b="43908"/>
          <a:stretch/>
        </p:blipFill>
        <p:spPr>
          <a:xfrm>
            <a:off x="4572000" y="3198576"/>
            <a:ext cx="3452319" cy="823114"/>
          </a:xfrm>
          <a:prstGeom prst="rect">
            <a:avLst/>
          </a:prstGeom>
        </p:spPr>
      </p:pic>
      <p:sp>
        <p:nvSpPr>
          <p:cNvPr id="47" name="Google Shape;256;p32">
            <a:extLst>
              <a:ext uri="{FF2B5EF4-FFF2-40B4-BE49-F238E27FC236}">
                <a16:creationId xmlns:a16="http://schemas.microsoft.com/office/drawing/2014/main" id="{AE54D5D2-E2EA-4E5D-AF5C-076FE5820791}"/>
              </a:ext>
            </a:extLst>
          </p:cNvPr>
          <p:cNvSpPr txBox="1">
            <a:spLocks/>
          </p:cNvSpPr>
          <p:nvPr/>
        </p:nvSpPr>
        <p:spPr>
          <a:xfrm>
            <a:off x="299180" y="898997"/>
            <a:ext cx="4611217"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r>
              <a:rPr lang="id-ID" dirty="0">
                <a:solidFill>
                  <a:srgbClr val="181443"/>
                </a:solidFill>
                <a:latin typeface="Lato" panose="020F0502020204030203" pitchFamily="34" charset="0"/>
              </a:rPr>
              <a:t>  1. C</a:t>
            </a:r>
            <a:r>
              <a:rPr lang="it-IT" dirty="0">
                <a:solidFill>
                  <a:srgbClr val="181443"/>
                </a:solidFill>
                <a:latin typeface="Lato" panose="020F0502020204030203" pitchFamily="34" charset="0"/>
              </a:rPr>
              <a:t>reate a database named 'KALBE</a:t>
            </a:r>
            <a:r>
              <a:rPr lang="id-ID" dirty="0">
                <a:solidFill>
                  <a:srgbClr val="181443"/>
                </a:solidFill>
                <a:latin typeface="Lato" panose="020F0502020204030203" pitchFamily="34" charset="0"/>
              </a:rPr>
              <a:t>’ </a:t>
            </a:r>
            <a:r>
              <a:rPr lang="id-ID" dirty="0" err="1">
                <a:solidFill>
                  <a:srgbClr val="181443"/>
                </a:solidFill>
                <a:latin typeface="Lato" panose="020F0502020204030203" pitchFamily="34" charset="0"/>
              </a:rPr>
              <a:t>and</a:t>
            </a:r>
            <a:r>
              <a:rPr lang="id-ID" dirty="0">
                <a:solidFill>
                  <a:srgbClr val="181443"/>
                </a:solidFill>
                <a:latin typeface="Lato" panose="020F0502020204030203" pitchFamily="34" charset="0"/>
              </a:rPr>
              <a:t> </a:t>
            </a:r>
            <a:r>
              <a:rPr lang="en-US" b="0" i="0" dirty="0">
                <a:solidFill>
                  <a:srgbClr val="181443"/>
                </a:solidFill>
                <a:effectLst/>
                <a:latin typeface="Lato" panose="020F0502020204030203" pitchFamily="34" charset="0"/>
              </a:rPr>
              <a:t>Open a new SQL script </a:t>
            </a:r>
            <a:r>
              <a:rPr lang="id-ID" dirty="0">
                <a:solidFill>
                  <a:srgbClr val="181443"/>
                </a:solidFill>
                <a:latin typeface="Lato" panose="020F0502020204030203" pitchFamily="34" charset="0"/>
              </a:rPr>
              <a:t> </a:t>
            </a:r>
            <a:endParaRPr lang="en-US" dirty="0">
              <a:solidFill>
                <a:srgbClr val="181443"/>
              </a:solidFill>
              <a:latin typeface="Lato" panose="020F0502020204030203" pitchFamily="34" charset="0"/>
            </a:endParaRPr>
          </a:p>
        </p:txBody>
      </p:sp>
      <p:sp>
        <p:nvSpPr>
          <p:cNvPr id="48" name="Rectangle: Rounded Corners 47">
            <a:extLst>
              <a:ext uri="{FF2B5EF4-FFF2-40B4-BE49-F238E27FC236}">
                <a16:creationId xmlns:a16="http://schemas.microsoft.com/office/drawing/2014/main" id="{C4B61F96-4C19-47F9-BBE5-E2C7FB1C4936}"/>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4</a:t>
            </a:r>
          </a:p>
        </p:txBody>
      </p:sp>
      <p:cxnSp>
        <p:nvCxnSpPr>
          <p:cNvPr id="49" name="Straight Connector 48">
            <a:extLst>
              <a:ext uri="{FF2B5EF4-FFF2-40B4-BE49-F238E27FC236}">
                <a16:creationId xmlns:a16="http://schemas.microsoft.com/office/drawing/2014/main" id="{7B983391-145D-4477-9168-EEEA4739E3C3}"/>
              </a:ext>
            </a:extLst>
          </p:cNvPr>
          <p:cNvCxnSpPr/>
          <p:nvPr/>
        </p:nvCxnSpPr>
        <p:spPr>
          <a:xfrm>
            <a:off x="414380" y="898997"/>
            <a:ext cx="0" cy="37540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464E73-2D9B-4BE5-A6E6-680CCA761F10}"/>
              </a:ext>
            </a:extLst>
          </p:cNvPr>
          <p:cNvCxnSpPr>
            <a:cxnSpLocks/>
          </p:cNvCxnSpPr>
          <p:nvPr/>
        </p:nvCxnSpPr>
        <p:spPr>
          <a:xfrm flipV="1">
            <a:off x="3246120" y="1920673"/>
            <a:ext cx="1391323" cy="32468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77D7C0-1C93-4368-A5CB-D536FFA8DBE2}"/>
              </a:ext>
            </a:extLst>
          </p:cNvPr>
          <p:cNvCxnSpPr/>
          <p:nvPr/>
        </p:nvCxnSpPr>
        <p:spPr>
          <a:xfrm flipH="1">
            <a:off x="5425440" y="2738120"/>
            <a:ext cx="91440" cy="78740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D1AA3D7-1D45-425C-B6F6-66EFB4DB1C41}"/>
              </a:ext>
            </a:extLst>
          </p:cNvPr>
          <p:cNvSpPr/>
          <p:nvPr/>
        </p:nvSpPr>
        <p:spPr>
          <a:xfrm>
            <a:off x="3193664" y="1383553"/>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1</a:t>
            </a:r>
          </a:p>
        </p:txBody>
      </p:sp>
      <p:sp>
        <p:nvSpPr>
          <p:cNvPr id="60" name="Oval 59">
            <a:extLst>
              <a:ext uri="{FF2B5EF4-FFF2-40B4-BE49-F238E27FC236}">
                <a16:creationId xmlns:a16="http://schemas.microsoft.com/office/drawing/2014/main" id="{CD4FC5F6-F8B5-4856-80A4-24A7159BD2AC}"/>
              </a:ext>
            </a:extLst>
          </p:cNvPr>
          <p:cNvSpPr/>
          <p:nvPr/>
        </p:nvSpPr>
        <p:spPr>
          <a:xfrm>
            <a:off x="5590338" y="1383553"/>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2</a:t>
            </a:r>
          </a:p>
        </p:txBody>
      </p:sp>
      <p:sp>
        <p:nvSpPr>
          <p:cNvPr id="61" name="Oval 60">
            <a:extLst>
              <a:ext uri="{FF2B5EF4-FFF2-40B4-BE49-F238E27FC236}">
                <a16:creationId xmlns:a16="http://schemas.microsoft.com/office/drawing/2014/main" id="{313A09F3-6DD3-4593-A684-A1E8307BC7F9}"/>
              </a:ext>
            </a:extLst>
          </p:cNvPr>
          <p:cNvSpPr/>
          <p:nvPr/>
        </p:nvSpPr>
        <p:spPr>
          <a:xfrm>
            <a:off x="6924703" y="3018576"/>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3</a:t>
            </a:r>
          </a:p>
        </p:txBody>
      </p:sp>
    </p:spTree>
    <p:extLst>
      <p:ext uri="{BB962C8B-B14F-4D97-AF65-F5344CB8AC3E}">
        <p14:creationId xmlns:p14="http://schemas.microsoft.com/office/powerpoint/2010/main" val="262906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BC107A6C-FAAA-4B2E-8428-D0D820D9A91B}"/>
              </a:ext>
            </a:extLst>
          </p:cNvPr>
          <p:cNvPicPr>
            <a:picLocks noChangeAspect="1"/>
          </p:cNvPicPr>
          <p:nvPr/>
        </p:nvPicPr>
        <p:blipFill rotWithShape="1">
          <a:blip r:embed="rId3"/>
          <a:srcRect l="33070" t="11556" r="50940" b="77309"/>
          <a:stretch/>
        </p:blipFill>
        <p:spPr>
          <a:xfrm>
            <a:off x="824939" y="1521192"/>
            <a:ext cx="2232021" cy="874247"/>
          </a:xfrm>
          <a:prstGeom prst="rect">
            <a:avLst/>
          </a:prstGeom>
        </p:spPr>
      </p:pic>
      <p:pic>
        <p:nvPicPr>
          <p:cNvPr id="9" name="Picture 8">
            <a:extLst>
              <a:ext uri="{FF2B5EF4-FFF2-40B4-BE49-F238E27FC236}">
                <a16:creationId xmlns:a16="http://schemas.microsoft.com/office/drawing/2014/main" id="{1A697B64-9A44-4D25-A9D7-318094E50B8F}"/>
              </a:ext>
            </a:extLst>
          </p:cNvPr>
          <p:cNvPicPr>
            <a:picLocks noChangeAspect="1"/>
          </p:cNvPicPr>
          <p:nvPr/>
        </p:nvPicPr>
        <p:blipFill rotWithShape="1">
          <a:blip r:embed="rId4"/>
          <a:srcRect l="33738" t="11497" r="30026" b="75585"/>
          <a:stretch/>
        </p:blipFill>
        <p:spPr>
          <a:xfrm>
            <a:off x="4378256" y="1325341"/>
            <a:ext cx="4340375" cy="870411"/>
          </a:xfrm>
          <a:prstGeom prst="rect">
            <a:avLst/>
          </a:prstGeom>
        </p:spPr>
      </p:pic>
      <p:pic>
        <p:nvPicPr>
          <p:cNvPr id="17" name="Picture 16">
            <a:extLst>
              <a:ext uri="{FF2B5EF4-FFF2-40B4-BE49-F238E27FC236}">
                <a16:creationId xmlns:a16="http://schemas.microsoft.com/office/drawing/2014/main" id="{B2E1BEB5-9C85-4B0C-B153-BA78F1211993}"/>
              </a:ext>
            </a:extLst>
          </p:cNvPr>
          <p:cNvPicPr>
            <a:picLocks noChangeAspect="1"/>
          </p:cNvPicPr>
          <p:nvPr/>
        </p:nvPicPr>
        <p:blipFill rotWithShape="1">
          <a:blip r:embed="rId5"/>
          <a:srcRect l="33731" t="11583" r="53130" b="80768"/>
          <a:stretch/>
        </p:blipFill>
        <p:spPr>
          <a:xfrm>
            <a:off x="631201" y="3393363"/>
            <a:ext cx="1375399" cy="450357"/>
          </a:xfrm>
          <a:prstGeom prst="rect">
            <a:avLst/>
          </a:prstGeom>
        </p:spPr>
      </p:pic>
      <p:pic>
        <p:nvPicPr>
          <p:cNvPr id="21" name="Picture 20">
            <a:extLst>
              <a:ext uri="{FF2B5EF4-FFF2-40B4-BE49-F238E27FC236}">
                <a16:creationId xmlns:a16="http://schemas.microsoft.com/office/drawing/2014/main" id="{5AD73C9E-49A5-4C0F-9A24-7F429EDE9CEC}"/>
              </a:ext>
            </a:extLst>
          </p:cNvPr>
          <p:cNvPicPr>
            <a:picLocks noChangeAspect="1"/>
          </p:cNvPicPr>
          <p:nvPr/>
        </p:nvPicPr>
        <p:blipFill rotWithShape="1">
          <a:blip r:embed="rId6"/>
          <a:srcRect l="33747" t="11446" r="45198" b="81560"/>
          <a:stretch/>
        </p:blipFill>
        <p:spPr>
          <a:xfrm>
            <a:off x="4711725" y="3548629"/>
            <a:ext cx="2425675" cy="453274"/>
          </a:xfrm>
          <a:prstGeom prst="rect">
            <a:avLst/>
          </a:prstGeom>
        </p:spPr>
      </p:pic>
      <p:sp>
        <p:nvSpPr>
          <p:cNvPr id="51" name="Google Shape;256;p32">
            <a:extLst>
              <a:ext uri="{FF2B5EF4-FFF2-40B4-BE49-F238E27FC236}">
                <a16:creationId xmlns:a16="http://schemas.microsoft.com/office/drawing/2014/main" id="{32B6B8B2-19B8-4482-BA87-070BE4DAC7E1}"/>
              </a:ext>
            </a:extLst>
          </p:cNvPr>
          <p:cNvSpPr txBox="1">
            <a:spLocks noGrp="1"/>
          </p:cNvSpPr>
          <p:nvPr>
            <p:ph type="subTitle" idx="2"/>
          </p:nvPr>
        </p:nvSpPr>
        <p:spPr>
          <a:xfrm>
            <a:off x="356780" y="898997"/>
            <a:ext cx="3529420" cy="520268"/>
          </a:xfrm>
          <a:prstGeom prst="rect">
            <a:avLst/>
          </a:prstGeom>
        </p:spPr>
        <p:txBody>
          <a:bodyPr spcFirstLastPara="1" wrap="square" lIns="91425" tIns="91425" rIns="91425" bIns="91425" anchor="t" anchorCtr="0">
            <a:noAutofit/>
          </a:bodyPr>
          <a:lstStyle/>
          <a:p>
            <a:pPr marL="228600" indent="-228600" algn="l">
              <a:buFont typeface="+mj-lt"/>
              <a:buAutoNum type="arabicPeriod" startAt="2"/>
            </a:pPr>
            <a:r>
              <a:rPr lang="id-ID" dirty="0"/>
              <a:t>C</a:t>
            </a:r>
            <a:r>
              <a:rPr lang="en-US" dirty="0" err="1"/>
              <a:t>reate</a:t>
            </a:r>
            <a:r>
              <a:rPr lang="en-US" dirty="0"/>
              <a:t> the 'Inventory' table with the specified columns and data types</a:t>
            </a:r>
          </a:p>
        </p:txBody>
      </p:sp>
      <p:sp>
        <p:nvSpPr>
          <p:cNvPr id="52" name="Rectangle: Rounded Corners 51">
            <a:extLst>
              <a:ext uri="{FF2B5EF4-FFF2-40B4-BE49-F238E27FC236}">
                <a16:creationId xmlns:a16="http://schemas.microsoft.com/office/drawing/2014/main" id="{215D0184-02C1-46EB-9ADB-95576129DA45}"/>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4</a:t>
            </a:r>
          </a:p>
        </p:txBody>
      </p:sp>
      <p:sp>
        <p:nvSpPr>
          <p:cNvPr id="54" name="Google Shape;256;p32">
            <a:extLst>
              <a:ext uri="{FF2B5EF4-FFF2-40B4-BE49-F238E27FC236}">
                <a16:creationId xmlns:a16="http://schemas.microsoft.com/office/drawing/2014/main" id="{DAE58EF3-359A-4411-96A8-BA03AD473A97}"/>
              </a:ext>
            </a:extLst>
          </p:cNvPr>
          <p:cNvSpPr txBox="1">
            <a:spLocks/>
          </p:cNvSpPr>
          <p:nvPr/>
        </p:nvSpPr>
        <p:spPr>
          <a:xfrm>
            <a:off x="4378256" y="925109"/>
            <a:ext cx="3529420"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3"/>
            </a:pPr>
            <a:r>
              <a:rPr lang="id-ID" dirty="0"/>
              <a:t>In</a:t>
            </a:r>
            <a:r>
              <a:rPr lang="en-US" dirty="0" err="1"/>
              <a:t>sert</a:t>
            </a:r>
            <a:r>
              <a:rPr lang="en-US" dirty="0"/>
              <a:t> the given data into the 'Inventory' </a:t>
            </a:r>
            <a:r>
              <a:rPr lang="en-US" dirty="0" err="1"/>
              <a:t>tabl</a:t>
            </a:r>
            <a:r>
              <a:rPr lang="id-ID" dirty="0"/>
              <a:t>e</a:t>
            </a:r>
            <a:endParaRPr lang="en-US" dirty="0"/>
          </a:p>
        </p:txBody>
      </p:sp>
      <p:sp>
        <p:nvSpPr>
          <p:cNvPr id="56" name="Google Shape;256;p32">
            <a:extLst>
              <a:ext uri="{FF2B5EF4-FFF2-40B4-BE49-F238E27FC236}">
                <a16:creationId xmlns:a16="http://schemas.microsoft.com/office/drawing/2014/main" id="{39F296D1-BB82-493F-8184-E1AAA257A88D}"/>
              </a:ext>
            </a:extLst>
          </p:cNvPr>
          <p:cNvSpPr txBox="1">
            <a:spLocks/>
          </p:cNvSpPr>
          <p:nvPr/>
        </p:nvSpPr>
        <p:spPr>
          <a:xfrm>
            <a:off x="356780" y="3021279"/>
            <a:ext cx="3279512"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r>
              <a:rPr lang="id-ID" dirty="0"/>
              <a:t>4.</a:t>
            </a:r>
            <a:r>
              <a:rPr lang="en-US" dirty="0"/>
              <a:t> Show </a:t>
            </a:r>
            <a:r>
              <a:rPr lang="en-US" dirty="0" err="1"/>
              <a:t>Item_name</a:t>
            </a:r>
            <a:r>
              <a:rPr lang="en-US" dirty="0"/>
              <a:t> with the </a:t>
            </a:r>
            <a:r>
              <a:rPr lang="id-ID" dirty="0"/>
              <a:t>h</a:t>
            </a:r>
            <a:r>
              <a:rPr lang="en-US" dirty="0" err="1"/>
              <a:t>ighest</a:t>
            </a:r>
            <a:r>
              <a:rPr lang="en-US" dirty="0"/>
              <a:t> </a:t>
            </a:r>
            <a:r>
              <a:rPr lang="en-US" dirty="0" err="1"/>
              <a:t>Item_total</a:t>
            </a:r>
            <a:r>
              <a:rPr lang="id-ID" dirty="0"/>
              <a:t> </a:t>
            </a:r>
            <a:endParaRPr lang="en-US" dirty="0"/>
          </a:p>
        </p:txBody>
      </p:sp>
      <p:sp>
        <p:nvSpPr>
          <p:cNvPr id="58" name="Google Shape;256;p32">
            <a:extLst>
              <a:ext uri="{FF2B5EF4-FFF2-40B4-BE49-F238E27FC236}">
                <a16:creationId xmlns:a16="http://schemas.microsoft.com/office/drawing/2014/main" id="{935DF12D-244D-492A-B314-198B98BBEF89}"/>
              </a:ext>
            </a:extLst>
          </p:cNvPr>
          <p:cNvSpPr txBox="1">
            <a:spLocks/>
          </p:cNvSpPr>
          <p:nvPr/>
        </p:nvSpPr>
        <p:spPr>
          <a:xfrm>
            <a:off x="4368645" y="3021278"/>
            <a:ext cx="3279512"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5"/>
            </a:pPr>
            <a:r>
              <a:rPr lang="id-ID" dirty="0"/>
              <a:t>U</a:t>
            </a:r>
            <a:r>
              <a:rPr lang="en-US" dirty="0" err="1"/>
              <a:t>pdate</a:t>
            </a:r>
            <a:r>
              <a:rPr lang="en-US" dirty="0"/>
              <a:t> the </a:t>
            </a:r>
            <a:r>
              <a:rPr lang="en-US" dirty="0" err="1"/>
              <a:t>Item_price</a:t>
            </a:r>
            <a:r>
              <a:rPr lang="en-US" dirty="0"/>
              <a:t> of the output from the previous step</a:t>
            </a:r>
            <a:r>
              <a:rPr lang="id-ID" dirty="0"/>
              <a:t> </a:t>
            </a:r>
            <a:endParaRPr lang="en-US" dirty="0"/>
          </a:p>
        </p:txBody>
      </p:sp>
      <p:pic>
        <p:nvPicPr>
          <p:cNvPr id="6" name="Picture 5">
            <a:extLst>
              <a:ext uri="{FF2B5EF4-FFF2-40B4-BE49-F238E27FC236}">
                <a16:creationId xmlns:a16="http://schemas.microsoft.com/office/drawing/2014/main" id="{73201D0B-AD6D-4CB4-B06D-7E09D85A1425}"/>
              </a:ext>
            </a:extLst>
          </p:cNvPr>
          <p:cNvPicPr>
            <a:picLocks noChangeAspect="1"/>
          </p:cNvPicPr>
          <p:nvPr/>
        </p:nvPicPr>
        <p:blipFill rotWithShape="1">
          <a:blip r:embed="rId7"/>
          <a:srcRect l="31774" t="17478" r="36584" b="68889"/>
          <a:stretch/>
        </p:blipFill>
        <p:spPr>
          <a:xfrm>
            <a:off x="4456176" y="4032383"/>
            <a:ext cx="2893345" cy="701204"/>
          </a:xfrm>
          <a:prstGeom prst="rect">
            <a:avLst/>
          </a:prstGeom>
        </p:spPr>
      </p:pic>
      <p:pic>
        <p:nvPicPr>
          <p:cNvPr id="8" name="Picture 7">
            <a:extLst>
              <a:ext uri="{FF2B5EF4-FFF2-40B4-BE49-F238E27FC236}">
                <a16:creationId xmlns:a16="http://schemas.microsoft.com/office/drawing/2014/main" id="{54759EA2-40BA-4F07-B039-6E07859B59A3}"/>
              </a:ext>
            </a:extLst>
          </p:cNvPr>
          <p:cNvPicPr>
            <a:picLocks noChangeAspect="1"/>
          </p:cNvPicPr>
          <p:nvPr/>
        </p:nvPicPr>
        <p:blipFill rotWithShape="1">
          <a:blip r:embed="rId8"/>
          <a:srcRect l="31812" t="17478" r="36584" b="69333"/>
          <a:stretch/>
        </p:blipFill>
        <p:spPr>
          <a:xfrm>
            <a:off x="4498848" y="2278754"/>
            <a:ext cx="2963511" cy="695641"/>
          </a:xfrm>
          <a:prstGeom prst="rect">
            <a:avLst/>
          </a:prstGeom>
        </p:spPr>
      </p:pic>
      <p:pic>
        <p:nvPicPr>
          <p:cNvPr id="11" name="Picture 10">
            <a:extLst>
              <a:ext uri="{FF2B5EF4-FFF2-40B4-BE49-F238E27FC236}">
                <a16:creationId xmlns:a16="http://schemas.microsoft.com/office/drawing/2014/main" id="{1DEE8379-07E2-4830-A91B-445E040533E9}"/>
              </a:ext>
            </a:extLst>
          </p:cNvPr>
          <p:cNvPicPr>
            <a:picLocks noChangeAspect="1"/>
          </p:cNvPicPr>
          <p:nvPr/>
        </p:nvPicPr>
        <p:blipFill rotWithShape="1">
          <a:blip r:embed="rId9"/>
          <a:srcRect l="31751" t="49220" r="59084" b="46544"/>
          <a:stretch/>
        </p:blipFill>
        <p:spPr>
          <a:xfrm>
            <a:off x="839516" y="3957320"/>
            <a:ext cx="838084" cy="217919"/>
          </a:xfrm>
          <a:prstGeom prst="rect">
            <a:avLst/>
          </a:prstGeom>
        </p:spPr>
      </p:pic>
    </p:spTree>
    <p:extLst>
      <p:ext uri="{BB962C8B-B14F-4D97-AF65-F5344CB8AC3E}">
        <p14:creationId xmlns:p14="http://schemas.microsoft.com/office/powerpoint/2010/main" val="3826264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 name="Picture 24">
            <a:extLst>
              <a:ext uri="{FF2B5EF4-FFF2-40B4-BE49-F238E27FC236}">
                <a16:creationId xmlns:a16="http://schemas.microsoft.com/office/drawing/2014/main" id="{6AFD6318-1126-41C4-B54A-9BA5B9345F17}"/>
              </a:ext>
            </a:extLst>
          </p:cNvPr>
          <p:cNvPicPr>
            <a:picLocks noChangeAspect="1"/>
          </p:cNvPicPr>
          <p:nvPr/>
        </p:nvPicPr>
        <p:blipFill rotWithShape="1">
          <a:blip r:embed="rId3"/>
          <a:srcRect l="30268" t="22574" r="30376" b="72859"/>
          <a:stretch/>
        </p:blipFill>
        <p:spPr>
          <a:xfrm>
            <a:off x="530156" y="1883910"/>
            <a:ext cx="3598728" cy="234925"/>
          </a:xfrm>
          <a:prstGeom prst="rect">
            <a:avLst/>
          </a:prstGeom>
        </p:spPr>
      </p:pic>
      <p:sp>
        <p:nvSpPr>
          <p:cNvPr id="51" name="Google Shape;256;p32">
            <a:extLst>
              <a:ext uri="{FF2B5EF4-FFF2-40B4-BE49-F238E27FC236}">
                <a16:creationId xmlns:a16="http://schemas.microsoft.com/office/drawing/2014/main" id="{32B6B8B2-19B8-4482-BA87-070BE4DAC7E1}"/>
              </a:ext>
            </a:extLst>
          </p:cNvPr>
          <p:cNvSpPr txBox="1">
            <a:spLocks noGrp="1"/>
          </p:cNvSpPr>
          <p:nvPr>
            <p:ph type="subTitle" idx="2"/>
          </p:nvPr>
        </p:nvSpPr>
        <p:spPr>
          <a:xfrm>
            <a:off x="356780" y="898997"/>
            <a:ext cx="3543504" cy="371587"/>
          </a:xfrm>
          <a:prstGeom prst="rect">
            <a:avLst/>
          </a:prstGeom>
        </p:spPr>
        <p:txBody>
          <a:bodyPr spcFirstLastPara="1" wrap="square" lIns="91425" tIns="91425" rIns="91425" bIns="91425" anchor="t" anchorCtr="0">
            <a:noAutofit/>
          </a:bodyPr>
          <a:lstStyle/>
          <a:p>
            <a:pPr marL="0" indent="0"/>
            <a:r>
              <a:rPr lang="id-ID" dirty="0"/>
              <a:t>6. </a:t>
            </a:r>
            <a:r>
              <a:rPr lang="en-US" dirty="0"/>
              <a:t>Insert </a:t>
            </a:r>
            <a:r>
              <a:rPr lang="id-ID" dirty="0"/>
              <a:t>a</a:t>
            </a:r>
            <a:r>
              <a:rPr lang="en-US" dirty="0" err="1"/>
              <a:t>nother</a:t>
            </a:r>
            <a:r>
              <a:rPr lang="en-US" dirty="0"/>
              <a:t> </a:t>
            </a:r>
            <a:r>
              <a:rPr lang="en-US" dirty="0" err="1"/>
              <a:t>Item_name</a:t>
            </a:r>
            <a:r>
              <a:rPr lang="en-US" dirty="0"/>
              <a:t> with </a:t>
            </a:r>
            <a:r>
              <a:rPr lang="en-US" dirty="0" err="1"/>
              <a:t>Item_code</a:t>
            </a:r>
            <a:r>
              <a:rPr lang="en-US" dirty="0"/>
              <a:t> 2343</a:t>
            </a:r>
          </a:p>
        </p:txBody>
      </p:sp>
      <p:sp>
        <p:nvSpPr>
          <p:cNvPr id="52" name="Rectangle: Rounded Corners 51">
            <a:extLst>
              <a:ext uri="{FF2B5EF4-FFF2-40B4-BE49-F238E27FC236}">
                <a16:creationId xmlns:a16="http://schemas.microsoft.com/office/drawing/2014/main" id="{215D0184-02C1-46EB-9ADB-95576129DA45}"/>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4</a:t>
            </a:r>
          </a:p>
        </p:txBody>
      </p:sp>
      <p:sp>
        <p:nvSpPr>
          <p:cNvPr id="54" name="Google Shape;256;p32">
            <a:extLst>
              <a:ext uri="{FF2B5EF4-FFF2-40B4-BE49-F238E27FC236}">
                <a16:creationId xmlns:a16="http://schemas.microsoft.com/office/drawing/2014/main" id="{DAE58EF3-359A-4411-96A8-BA03AD473A97}"/>
              </a:ext>
            </a:extLst>
          </p:cNvPr>
          <p:cNvSpPr txBox="1">
            <a:spLocks/>
          </p:cNvSpPr>
          <p:nvPr/>
        </p:nvSpPr>
        <p:spPr>
          <a:xfrm>
            <a:off x="530156" y="2166019"/>
            <a:ext cx="3279512" cy="1541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lgn="l"/>
            <a:r>
              <a:rPr lang="id-ID" b="1" dirty="0" err="1"/>
              <a:t>Error</a:t>
            </a:r>
            <a:r>
              <a:rPr lang="id-ID" b="1" dirty="0"/>
              <a:t>:</a:t>
            </a:r>
          </a:p>
          <a:p>
            <a:pPr marL="0" indent="0" algn="l"/>
            <a:r>
              <a:rPr lang="en-US" dirty="0"/>
              <a:t>When trying to insert another row with </a:t>
            </a:r>
            <a:r>
              <a:rPr lang="en-US" dirty="0" err="1"/>
              <a:t>Item_code</a:t>
            </a:r>
            <a:r>
              <a:rPr lang="en-US" dirty="0"/>
              <a:t> 2343 and a different </a:t>
            </a:r>
            <a:r>
              <a:rPr lang="en-US" dirty="0" err="1"/>
              <a:t>Item_name</a:t>
            </a:r>
            <a:r>
              <a:rPr lang="en-US" dirty="0"/>
              <a:t> into the table, it will result in a primary key violation because the </a:t>
            </a:r>
            <a:r>
              <a:rPr lang="en-US" dirty="0" err="1"/>
              <a:t>Item_code</a:t>
            </a:r>
            <a:r>
              <a:rPr lang="en-US" dirty="0"/>
              <a:t> column is set as the primary key, which must be unique for each row. Thus, the insertion will fail.</a:t>
            </a:r>
          </a:p>
        </p:txBody>
      </p:sp>
      <p:sp>
        <p:nvSpPr>
          <p:cNvPr id="64" name="Google Shape;256;p32">
            <a:extLst>
              <a:ext uri="{FF2B5EF4-FFF2-40B4-BE49-F238E27FC236}">
                <a16:creationId xmlns:a16="http://schemas.microsoft.com/office/drawing/2014/main" id="{B097950F-5820-42A4-B421-75233BE8A610}"/>
              </a:ext>
            </a:extLst>
          </p:cNvPr>
          <p:cNvSpPr txBox="1">
            <a:spLocks/>
          </p:cNvSpPr>
          <p:nvPr/>
        </p:nvSpPr>
        <p:spPr>
          <a:xfrm>
            <a:off x="4302056" y="898997"/>
            <a:ext cx="4217104"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r>
              <a:rPr lang="id-ID" dirty="0"/>
              <a:t>7. </a:t>
            </a:r>
            <a:r>
              <a:rPr lang="en-US" dirty="0"/>
              <a:t>Deleting </a:t>
            </a:r>
            <a:r>
              <a:rPr lang="en-US" dirty="0" err="1"/>
              <a:t>Item_name</a:t>
            </a:r>
            <a:r>
              <a:rPr lang="en-US" dirty="0"/>
              <a:t> with the </a:t>
            </a:r>
            <a:r>
              <a:rPr lang="id-ID" dirty="0"/>
              <a:t>l</a:t>
            </a:r>
            <a:r>
              <a:rPr lang="en-US" dirty="0" err="1"/>
              <a:t>owest</a:t>
            </a:r>
            <a:r>
              <a:rPr lang="en-US" dirty="0"/>
              <a:t> </a:t>
            </a:r>
            <a:r>
              <a:rPr lang="en-US" dirty="0" err="1"/>
              <a:t>Item_total</a:t>
            </a:r>
            <a:r>
              <a:rPr lang="id-ID" dirty="0"/>
              <a:t> </a:t>
            </a:r>
            <a:r>
              <a:rPr lang="id-ID" dirty="0" err="1"/>
              <a:t>using</a:t>
            </a:r>
            <a:r>
              <a:rPr lang="id-ID" dirty="0"/>
              <a:t> </a:t>
            </a:r>
            <a:r>
              <a:rPr lang="id-ID" dirty="0" err="1"/>
              <a:t>Join</a:t>
            </a:r>
            <a:endParaRPr lang="en-US" dirty="0"/>
          </a:p>
        </p:txBody>
      </p:sp>
      <p:pic>
        <p:nvPicPr>
          <p:cNvPr id="62" name="Picture 61">
            <a:extLst>
              <a:ext uri="{FF2B5EF4-FFF2-40B4-BE49-F238E27FC236}">
                <a16:creationId xmlns:a16="http://schemas.microsoft.com/office/drawing/2014/main" id="{E9A93D2C-9225-484F-BECA-C40CBF569BC3}"/>
              </a:ext>
            </a:extLst>
          </p:cNvPr>
          <p:cNvPicPr>
            <a:picLocks noChangeAspect="1"/>
          </p:cNvPicPr>
          <p:nvPr/>
        </p:nvPicPr>
        <p:blipFill rotWithShape="1">
          <a:blip r:embed="rId4"/>
          <a:srcRect l="33052" t="11556" r="31083" b="85030"/>
          <a:stretch/>
        </p:blipFill>
        <p:spPr>
          <a:xfrm>
            <a:off x="620772" y="1452201"/>
            <a:ext cx="3279512" cy="175621"/>
          </a:xfrm>
          <a:prstGeom prst="rect">
            <a:avLst/>
          </a:prstGeom>
        </p:spPr>
      </p:pic>
      <p:pic>
        <p:nvPicPr>
          <p:cNvPr id="65" name="Picture 64">
            <a:extLst>
              <a:ext uri="{FF2B5EF4-FFF2-40B4-BE49-F238E27FC236}">
                <a16:creationId xmlns:a16="http://schemas.microsoft.com/office/drawing/2014/main" id="{D9DB4B46-265B-479F-AB2C-A13EF6731925}"/>
              </a:ext>
            </a:extLst>
          </p:cNvPr>
          <p:cNvPicPr>
            <a:picLocks noChangeAspect="1"/>
          </p:cNvPicPr>
          <p:nvPr/>
        </p:nvPicPr>
        <p:blipFill rotWithShape="1">
          <a:blip r:embed="rId5"/>
          <a:srcRect l="33500" t="11704" r="18833" b="71025"/>
          <a:stretch/>
        </p:blipFill>
        <p:spPr>
          <a:xfrm>
            <a:off x="4530656" y="1364751"/>
            <a:ext cx="4358640" cy="888321"/>
          </a:xfrm>
          <a:prstGeom prst="rect">
            <a:avLst/>
          </a:prstGeom>
        </p:spPr>
      </p:pic>
      <p:pic>
        <p:nvPicPr>
          <p:cNvPr id="67" name="Picture 66">
            <a:extLst>
              <a:ext uri="{FF2B5EF4-FFF2-40B4-BE49-F238E27FC236}">
                <a16:creationId xmlns:a16="http://schemas.microsoft.com/office/drawing/2014/main" id="{A8B93711-81B1-4133-9195-06F31500669B}"/>
              </a:ext>
            </a:extLst>
          </p:cNvPr>
          <p:cNvPicPr>
            <a:picLocks noChangeAspect="1"/>
          </p:cNvPicPr>
          <p:nvPr/>
        </p:nvPicPr>
        <p:blipFill rotWithShape="1">
          <a:blip r:embed="rId6"/>
          <a:srcRect l="31533" t="17478" r="36534" b="71026"/>
          <a:stretch/>
        </p:blipFill>
        <p:spPr>
          <a:xfrm>
            <a:off x="4530656" y="2435626"/>
            <a:ext cx="3279512" cy="664109"/>
          </a:xfrm>
          <a:prstGeom prst="rect">
            <a:avLst/>
          </a:prstGeom>
        </p:spPr>
      </p:pic>
    </p:spTree>
    <p:extLst>
      <p:ext uri="{BB962C8B-B14F-4D97-AF65-F5344CB8AC3E}">
        <p14:creationId xmlns:p14="http://schemas.microsoft.com/office/powerpoint/2010/main" val="3994719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A28CE19-D391-4708-83D2-C0C8123161C1}"/>
              </a:ext>
            </a:extLst>
          </p:cNvPr>
          <p:cNvPicPr>
            <a:picLocks noChangeAspect="1"/>
          </p:cNvPicPr>
          <p:nvPr/>
        </p:nvPicPr>
        <p:blipFill rotWithShape="1">
          <a:blip r:embed="rId3"/>
          <a:srcRect l="33044" t="11622" r="49316" b="74815"/>
          <a:stretch/>
        </p:blipFill>
        <p:spPr>
          <a:xfrm>
            <a:off x="744555" y="1606098"/>
            <a:ext cx="2067225" cy="894053"/>
          </a:xfrm>
          <a:prstGeom prst="rect">
            <a:avLst/>
          </a:prstGeom>
        </p:spPr>
      </p:pic>
      <p:pic>
        <p:nvPicPr>
          <p:cNvPr id="13" name="Picture 12">
            <a:extLst>
              <a:ext uri="{FF2B5EF4-FFF2-40B4-BE49-F238E27FC236}">
                <a16:creationId xmlns:a16="http://schemas.microsoft.com/office/drawing/2014/main" id="{78FFFC2F-9211-4BCA-8FE6-C1D42A415105}"/>
              </a:ext>
            </a:extLst>
          </p:cNvPr>
          <p:cNvPicPr>
            <a:picLocks noChangeAspect="1"/>
          </p:cNvPicPr>
          <p:nvPr/>
        </p:nvPicPr>
        <p:blipFill rotWithShape="1">
          <a:blip r:embed="rId4"/>
          <a:srcRect l="33761" t="11492" r="37926" b="78727"/>
          <a:stretch/>
        </p:blipFill>
        <p:spPr>
          <a:xfrm>
            <a:off x="576311" y="3554888"/>
            <a:ext cx="3195590" cy="620954"/>
          </a:xfrm>
          <a:prstGeom prst="rect">
            <a:avLst/>
          </a:prstGeom>
        </p:spPr>
      </p:pic>
      <p:sp>
        <p:nvSpPr>
          <p:cNvPr id="22" name="Rectangle: Rounded Corners 21">
            <a:extLst>
              <a:ext uri="{FF2B5EF4-FFF2-40B4-BE49-F238E27FC236}">
                <a16:creationId xmlns:a16="http://schemas.microsoft.com/office/drawing/2014/main" id="{A5AA756C-B1F6-4270-8607-30A284C93DB8}"/>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5</a:t>
            </a:r>
          </a:p>
        </p:txBody>
      </p:sp>
      <p:sp>
        <p:nvSpPr>
          <p:cNvPr id="27" name="Google Shape;256;p32">
            <a:extLst>
              <a:ext uri="{FF2B5EF4-FFF2-40B4-BE49-F238E27FC236}">
                <a16:creationId xmlns:a16="http://schemas.microsoft.com/office/drawing/2014/main" id="{B26605EB-64CD-45D1-808D-3469A32C4765}"/>
              </a:ext>
            </a:extLst>
          </p:cNvPr>
          <p:cNvSpPr txBox="1">
            <a:spLocks/>
          </p:cNvSpPr>
          <p:nvPr/>
        </p:nvSpPr>
        <p:spPr>
          <a:xfrm>
            <a:off x="356780" y="902505"/>
            <a:ext cx="3529420" cy="520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a:pPr>
            <a:r>
              <a:rPr lang="id-ID" dirty="0"/>
              <a:t>C</a:t>
            </a:r>
            <a:r>
              <a:rPr lang="en-US" dirty="0" err="1"/>
              <a:t>reate</a:t>
            </a:r>
            <a:r>
              <a:rPr lang="en-US" dirty="0"/>
              <a:t> the ‘</a:t>
            </a:r>
            <a:r>
              <a:rPr lang="id-ID" dirty="0" err="1"/>
              <a:t>customer_orders</a:t>
            </a:r>
            <a:r>
              <a:rPr lang="en-US" dirty="0"/>
              <a:t>' table with the specified columns and data types</a:t>
            </a:r>
          </a:p>
        </p:txBody>
      </p:sp>
      <p:sp>
        <p:nvSpPr>
          <p:cNvPr id="28" name="Google Shape;256;p32">
            <a:extLst>
              <a:ext uri="{FF2B5EF4-FFF2-40B4-BE49-F238E27FC236}">
                <a16:creationId xmlns:a16="http://schemas.microsoft.com/office/drawing/2014/main" id="{EF855700-2B8D-4AAD-8408-42FE10ACFD5A}"/>
              </a:ext>
            </a:extLst>
          </p:cNvPr>
          <p:cNvSpPr txBox="1">
            <a:spLocks/>
          </p:cNvSpPr>
          <p:nvPr/>
        </p:nvSpPr>
        <p:spPr>
          <a:xfrm>
            <a:off x="4229100" y="906474"/>
            <a:ext cx="3990058" cy="371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2"/>
            </a:pPr>
            <a:r>
              <a:rPr lang="id-ID" dirty="0"/>
              <a:t>In</a:t>
            </a:r>
            <a:r>
              <a:rPr lang="en-US" dirty="0" err="1"/>
              <a:t>sert</a:t>
            </a:r>
            <a:r>
              <a:rPr lang="en-US" dirty="0"/>
              <a:t> the given data into the ‘</a:t>
            </a:r>
            <a:r>
              <a:rPr lang="id-ID" dirty="0" err="1"/>
              <a:t>customer_orders</a:t>
            </a:r>
            <a:r>
              <a:rPr lang="en-US" dirty="0"/>
              <a:t>' </a:t>
            </a:r>
            <a:r>
              <a:rPr lang="en-US" dirty="0" err="1"/>
              <a:t>tabl</a:t>
            </a:r>
            <a:r>
              <a:rPr lang="id-ID" dirty="0"/>
              <a:t>e</a:t>
            </a:r>
            <a:endParaRPr lang="en-US" dirty="0"/>
          </a:p>
        </p:txBody>
      </p:sp>
      <p:sp>
        <p:nvSpPr>
          <p:cNvPr id="29" name="Google Shape;256;p32">
            <a:extLst>
              <a:ext uri="{FF2B5EF4-FFF2-40B4-BE49-F238E27FC236}">
                <a16:creationId xmlns:a16="http://schemas.microsoft.com/office/drawing/2014/main" id="{5FAAC3A1-7412-4D1C-86B6-9E9085045BF6}"/>
              </a:ext>
            </a:extLst>
          </p:cNvPr>
          <p:cNvSpPr txBox="1">
            <a:spLocks/>
          </p:cNvSpPr>
          <p:nvPr/>
        </p:nvSpPr>
        <p:spPr>
          <a:xfrm>
            <a:off x="239042" y="2592189"/>
            <a:ext cx="3990058" cy="1299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3"/>
            </a:pPr>
            <a:r>
              <a:rPr lang="en-US" dirty="0"/>
              <a:t> </a:t>
            </a:r>
            <a:r>
              <a:rPr lang="id-ID" dirty="0" err="1"/>
              <a:t>Create</a:t>
            </a:r>
            <a:r>
              <a:rPr lang="id-ID" dirty="0"/>
              <a:t> a q</a:t>
            </a:r>
            <a:r>
              <a:rPr lang="en-US" dirty="0" err="1"/>
              <a:t>uery</a:t>
            </a:r>
            <a:r>
              <a:rPr lang="en-US" dirty="0"/>
              <a:t> to display all customer orders where purchase amount is less than 100 or exclude those orders which order date is on or greater than 25 Aug 2022 and customer id is above 2001</a:t>
            </a:r>
          </a:p>
        </p:txBody>
      </p:sp>
      <p:pic>
        <p:nvPicPr>
          <p:cNvPr id="17" name="Picture 16">
            <a:extLst>
              <a:ext uri="{FF2B5EF4-FFF2-40B4-BE49-F238E27FC236}">
                <a16:creationId xmlns:a16="http://schemas.microsoft.com/office/drawing/2014/main" id="{E25F9153-9CE9-4949-B4C9-646F6A0BB88F}"/>
              </a:ext>
            </a:extLst>
          </p:cNvPr>
          <p:cNvPicPr>
            <a:picLocks noChangeAspect="1"/>
          </p:cNvPicPr>
          <p:nvPr/>
        </p:nvPicPr>
        <p:blipFill rotWithShape="1">
          <a:blip r:embed="rId5"/>
          <a:srcRect l="31617" t="17546" r="28500" b="66978"/>
          <a:stretch/>
        </p:blipFill>
        <p:spPr>
          <a:xfrm>
            <a:off x="4474464" y="2604366"/>
            <a:ext cx="3646835" cy="796016"/>
          </a:xfrm>
          <a:prstGeom prst="rect">
            <a:avLst/>
          </a:prstGeom>
        </p:spPr>
      </p:pic>
      <p:pic>
        <p:nvPicPr>
          <p:cNvPr id="20" name="Picture 19">
            <a:extLst>
              <a:ext uri="{FF2B5EF4-FFF2-40B4-BE49-F238E27FC236}">
                <a16:creationId xmlns:a16="http://schemas.microsoft.com/office/drawing/2014/main" id="{DC22DA02-1D4F-494C-83AB-826362FE1997}"/>
              </a:ext>
            </a:extLst>
          </p:cNvPr>
          <p:cNvPicPr>
            <a:picLocks noChangeAspect="1"/>
          </p:cNvPicPr>
          <p:nvPr/>
        </p:nvPicPr>
        <p:blipFill rotWithShape="1">
          <a:blip r:embed="rId6"/>
          <a:srcRect l="33668" t="11704" r="43028" b="68774"/>
          <a:stretch/>
        </p:blipFill>
        <p:spPr>
          <a:xfrm>
            <a:off x="4572000" y="1345966"/>
            <a:ext cx="2439303" cy="1149414"/>
          </a:xfrm>
          <a:prstGeom prst="rect">
            <a:avLst/>
          </a:prstGeom>
        </p:spPr>
      </p:pic>
      <p:pic>
        <p:nvPicPr>
          <p:cNvPr id="23" name="Picture 22">
            <a:extLst>
              <a:ext uri="{FF2B5EF4-FFF2-40B4-BE49-F238E27FC236}">
                <a16:creationId xmlns:a16="http://schemas.microsoft.com/office/drawing/2014/main" id="{6C9B4871-6023-4B08-9014-891AC38BB2D8}"/>
              </a:ext>
            </a:extLst>
          </p:cNvPr>
          <p:cNvPicPr>
            <a:picLocks noChangeAspect="1"/>
          </p:cNvPicPr>
          <p:nvPr/>
        </p:nvPicPr>
        <p:blipFill rotWithShape="1">
          <a:blip r:embed="rId7"/>
          <a:srcRect l="31665" t="48515" r="28500" b="41662"/>
          <a:stretch/>
        </p:blipFill>
        <p:spPr>
          <a:xfrm>
            <a:off x="489803" y="4312731"/>
            <a:ext cx="3739297" cy="518681"/>
          </a:xfrm>
          <a:prstGeom prst="rect">
            <a:avLst/>
          </a:prstGeom>
        </p:spPr>
      </p:pic>
    </p:spTree>
    <p:extLst>
      <p:ext uri="{BB962C8B-B14F-4D97-AF65-F5344CB8AC3E}">
        <p14:creationId xmlns:p14="http://schemas.microsoft.com/office/powerpoint/2010/main" val="117718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1"/>
          </p:nvPr>
        </p:nvSpPr>
        <p:spPr>
          <a:xfrm>
            <a:off x="1097644" y="2693629"/>
            <a:ext cx="3634376" cy="1751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Problem </a:t>
            </a:r>
            <a:r>
              <a:rPr lang="id-ID" b="1" dirty="0" err="1"/>
              <a:t>Statement</a:t>
            </a:r>
            <a:endParaRPr lang="id-ID" b="1" dirty="0"/>
          </a:p>
          <a:p>
            <a:pPr marL="0" lvl="0" indent="0" algn="l" rtl="0">
              <a:spcBef>
                <a:spcPts val="0"/>
              </a:spcBef>
              <a:spcAft>
                <a:spcPts val="0"/>
              </a:spcAft>
              <a:buNone/>
            </a:pPr>
            <a:r>
              <a:rPr lang="en-US" dirty="0"/>
              <a:t>Based on the information</a:t>
            </a:r>
            <a:r>
              <a:rPr lang="id-ID" dirty="0"/>
              <a:t> </a:t>
            </a:r>
            <a:r>
              <a:rPr lang="en-US" dirty="0"/>
              <a:t>provided, it seems that the field "</a:t>
            </a:r>
            <a:r>
              <a:rPr lang="en-US" dirty="0" err="1"/>
              <a:t>ddlPlant</a:t>
            </a:r>
            <a:r>
              <a:rPr lang="en-US" dirty="0"/>
              <a:t>" in the table "</a:t>
            </a:r>
            <a:r>
              <a:rPr lang="en-US" dirty="0" err="1"/>
              <a:t>dbo</a:t>
            </a:r>
            <a:r>
              <a:rPr lang="en-US" dirty="0"/>
              <a:t>.</a:t>
            </a:r>
            <a:r>
              <a:rPr lang="id-ID" dirty="0"/>
              <a:t>__</a:t>
            </a:r>
            <a:r>
              <a:rPr lang="en-US" dirty="0" err="1"/>
              <a:t>FormN</a:t>
            </a:r>
            <a:r>
              <a:rPr lang="id-ID" dirty="0"/>
              <a:t>_168</a:t>
            </a:r>
            <a:r>
              <a:rPr lang="en-US" dirty="0"/>
              <a:t>" contains duplicate city names like “</a:t>
            </a:r>
            <a:r>
              <a:rPr lang="id-ID" dirty="0"/>
              <a:t>S</a:t>
            </a:r>
            <a:r>
              <a:rPr lang="en-US" dirty="0" err="1"/>
              <a:t>urabaya</a:t>
            </a:r>
            <a:r>
              <a:rPr lang="en-US" dirty="0"/>
              <a:t>, </a:t>
            </a:r>
            <a:r>
              <a:rPr lang="id-ID" dirty="0"/>
              <a:t>S</a:t>
            </a:r>
            <a:r>
              <a:rPr lang="en-US" dirty="0" err="1"/>
              <a:t>urabaya</a:t>
            </a:r>
            <a:r>
              <a:rPr lang="en-US" dirty="0"/>
              <a:t>, </a:t>
            </a:r>
            <a:r>
              <a:rPr lang="id-ID" dirty="0"/>
              <a:t>B</a:t>
            </a:r>
            <a:r>
              <a:rPr lang="en-US" dirty="0" err="1"/>
              <a:t>elawan</a:t>
            </a:r>
            <a:r>
              <a:rPr lang="en-US" dirty="0"/>
              <a:t>." Having duplicate values in </a:t>
            </a:r>
            <a:r>
              <a:rPr lang="id-ID" dirty="0" err="1"/>
              <a:t>this</a:t>
            </a:r>
            <a:r>
              <a:rPr lang="id-ID" dirty="0"/>
              <a:t> </a:t>
            </a:r>
            <a:r>
              <a:rPr lang="id-ID" dirty="0" err="1"/>
              <a:t>field</a:t>
            </a:r>
            <a:r>
              <a:rPr lang="en-US" dirty="0"/>
              <a:t> can lead to problems like data integrity issues</a:t>
            </a:r>
            <a:r>
              <a:rPr lang="id-ID" dirty="0"/>
              <a:t>, </a:t>
            </a:r>
            <a:r>
              <a:rPr lang="en-US" dirty="0"/>
              <a:t>data inconsistency, incorrect results in queries, and difficulties in data maintenance.</a:t>
            </a:r>
            <a:endParaRPr dirty="0"/>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age8.jpeg">
            <a:extLst>
              <a:ext uri="{FF2B5EF4-FFF2-40B4-BE49-F238E27FC236}">
                <a16:creationId xmlns:a16="http://schemas.microsoft.com/office/drawing/2014/main" id="{489E1894-D5D3-46A5-8FA5-F4F7FE0A7431}"/>
              </a:ext>
            </a:extLst>
          </p:cNvPr>
          <p:cNvPicPr/>
          <p:nvPr/>
        </p:nvPicPr>
        <p:blipFill>
          <a:blip r:embed="rId3" cstate="print"/>
          <a:stretch>
            <a:fillRect/>
          </a:stretch>
        </p:blipFill>
        <p:spPr>
          <a:xfrm>
            <a:off x="1189418" y="1024917"/>
            <a:ext cx="6765163" cy="1424955"/>
          </a:xfrm>
          <a:prstGeom prst="rect">
            <a:avLst/>
          </a:prstGeom>
        </p:spPr>
      </p:pic>
      <p:sp>
        <p:nvSpPr>
          <p:cNvPr id="15" name="Google Shape;256;p32">
            <a:extLst>
              <a:ext uri="{FF2B5EF4-FFF2-40B4-BE49-F238E27FC236}">
                <a16:creationId xmlns:a16="http://schemas.microsoft.com/office/drawing/2014/main" id="{DC3F874D-9518-4271-A910-3C766D596188}"/>
              </a:ext>
            </a:extLst>
          </p:cNvPr>
          <p:cNvSpPr txBox="1">
            <a:spLocks/>
          </p:cNvSpPr>
          <p:nvPr/>
        </p:nvSpPr>
        <p:spPr>
          <a:xfrm>
            <a:off x="4842974" y="2637892"/>
            <a:ext cx="3721906" cy="17511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0" indent="0" algn="l"/>
            <a:r>
              <a:rPr lang="id-ID" b="1" dirty="0"/>
              <a:t>Solution</a:t>
            </a:r>
          </a:p>
          <a:p>
            <a:pPr marL="0" indent="0" algn="l"/>
            <a:r>
              <a:rPr lang="en-US" dirty="0"/>
              <a:t>The best solution for this case would be to normalize the data and remove duplicates from the "</a:t>
            </a:r>
            <a:r>
              <a:rPr lang="en-US" dirty="0" err="1"/>
              <a:t>ddlPlant</a:t>
            </a:r>
            <a:r>
              <a:rPr lang="en-US" dirty="0"/>
              <a:t>" field. Additionally, </a:t>
            </a:r>
            <a:r>
              <a:rPr lang="id-ID" dirty="0"/>
              <a:t>in </a:t>
            </a:r>
            <a:r>
              <a:rPr lang="id-ID" dirty="0" err="1"/>
              <a:t>this</a:t>
            </a:r>
            <a:r>
              <a:rPr lang="id-ID" dirty="0"/>
              <a:t> </a:t>
            </a:r>
            <a:r>
              <a:rPr lang="id-ID" dirty="0" err="1"/>
              <a:t>case</a:t>
            </a:r>
            <a:r>
              <a:rPr lang="id-ID" dirty="0"/>
              <a:t> </a:t>
            </a:r>
            <a:r>
              <a:rPr lang="en-US" dirty="0"/>
              <a:t>may benefit from indexing and other optimization techniques to improve query performance, and enforcing a unique constraint to ensure data integrity.</a:t>
            </a:r>
          </a:p>
        </p:txBody>
      </p:sp>
      <p:sp>
        <p:nvSpPr>
          <p:cNvPr id="24" name="Rectangle: Rounded Corners 23">
            <a:extLst>
              <a:ext uri="{FF2B5EF4-FFF2-40B4-BE49-F238E27FC236}">
                <a16:creationId xmlns:a16="http://schemas.microsoft.com/office/drawing/2014/main" id="{089E88C1-3DF9-4BB5-A246-09B71DBFAF31}"/>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6</a:t>
            </a:r>
          </a:p>
        </p:txBody>
      </p:sp>
    </p:spTree>
    <p:extLst>
      <p:ext uri="{BB962C8B-B14F-4D97-AF65-F5344CB8AC3E}">
        <p14:creationId xmlns:p14="http://schemas.microsoft.com/office/powerpoint/2010/main" val="273746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2"/>
          </p:nvPr>
        </p:nvSpPr>
        <p:spPr>
          <a:xfrm>
            <a:off x="741181" y="1929160"/>
            <a:ext cx="2571686" cy="95800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Create a simple star schema for KALBE database consist</a:t>
            </a:r>
            <a:r>
              <a:rPr lang="id-ID" dirty="0"/>
              <a:t>s</a:t>
            </a:r>
            <a:r>
              <a:rPr lang="en-US" dirty="0"/>
              <a:t> of 1 Fact and 5 Dimensions using Physical Data Model Theory.</a:t>
            </a:r>
            <a:endParaRPr dirty="0"/>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 name="Straight Connector 5">
            <a:extLst>
              <a:ext uri="{FF2B5EF4-FFF2-40B4-BE49-F238E27FC236}">
                <a16:creationId xmlns:a16="http://schemas.microsoft.com/office/drawing/2014/main" id="{F11084F4-85F2-48BE-9B02-B93724135793}"/>
              </a:ext>
            </a:extLst>
          </p:cNvPr>
          <p:cNvCxnSpPr>
            <a:cxnSpLocks/>
          </p:cNvCxnSpPr>
          <p:nvPr/>
        </p:nvCxnSpPr>
        <p:spPr>
          <a:xfrm>
            <a:off x="875400" y="2887165"/>
            <a:ext cx="2429847" cy="0"/>
          </a:xfrm>
          <a:prstGeom prst="line">
            <a:avLst/>
          </a:prstGeom>
          <a:ln w="190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8A1A4F1-8470-471E-9B97-BB44E349D890}"/>
              </a:ext>
            </a:extLst>
          </p:cNvPr>
          <p:cNvPicPr>
            <a:picLocks noChangeAspect="1"/>
          </p:cNvPicPr>
          <p:nvPr/>
        </p:nvPicPr>
        <p:blipFill>
          <a:blip r:embed="rId3"/>
          <a:stretch>
            <a:fillRect/>
          </a:stretch>
        </p:blipFill>
        <p:spPr>
          <a:xfrm>
            <a:off x="3673734" y="438972"/>
            <a:ext cx="5050558" cy="3999940"/>
          </a:xfrm>
          <a:prstGeom prst="rect">
            <a:avLst/>
          </a:prstGeom>
        </p:spPr>
      </p:pic>
      <p:sp>
        <p:nvSpPr>
          <p:cNvPr id="19" name="Rectangle: Rounded Corners 18">
            <a:extLst>
              <a:ext uri="{FF2B5EF4-FFF2-40B4-BE49-F238E27FC236}">
                <a16:creationId xmlns:a16="http://schemas.microsoft.com/office/drawing/2014/main" id="{E0EA7CB1-CBC0-4624-801B-4A368BD5B3BA}"/>
              </a:ext>
            </a:extLst>
          </p:cNvPr>
          <p:cNvSpPr/>
          <p:nvPr/>
        </p:nvSpPr>
        <p:spPr>
          <a:xfrm>
            <a:off x="-79200" y="0"/>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7</a:t>
            </a:r>
          </a:p>
        </p:txBody>
      </p:sp>
    </p:spTree>
    <p:extLst>
      <p:ext uri="{BB962C8B-B14F-4D97-AF65-F5344CB8AC3E}">
        <p14:creationId xmlns:p14="http://schemas.microsoft.com/office/powerpoint/2010/main" val="287039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2414250" y="1554115"/>
            <a:ext cx="431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a:t>THANK YOU!</a:t>
            </a:r>
          </a:p>
        </p:txBody>
      </p:sp>
      <p:sp>
        <p:nvSpPr>
          <p:cNvPr id="242" name="Google Shape;242;p31"/>
          <p:cNvSpPr txBox="1">
            <a:spLocks noGrp="1"/>
          </p:cNvSpPr>
          <p:nvPr>
            <p:ph type="body" idx="1"/>
          </p:nvPr>
        </p:nvSpPr>
        <p:spPr>
          <a:xfrm>
            <a:off x="2414250" y="2359566"/>
            <a:ext cx="4315500" cy="1756200"/>
          </a:xfrm>
          <a:prstGeom prst="rect">
            <a:avLst/>
          </a:prstGeom>
        </p:spPr>
        <p:txBody>
          <a:bodyPr spcFirstLastPara="1" wrap="square" lIns="91425" tIns="91425" rIns="91425" bIns="91425" anchor="t" anchorCtr="0">
            <a:noAutofit/>
          </a:bodyPr>
          <a:lstStyle/>
          <a:p>
            <a:pPr marL="139700" indent="0" algn="ctr">
              <a:buNone/>
            </a:pPr>
            <a:r>
              <a:rPr lang="id-ID" sz="1200" b="1" dirty="0" err="1">
                <a:solidFill>
                  <a:schemeClr val="tx1"/>
                </a:solidFill>
                <a:latin typeface="Rubik" panose="020B0604020202020204" charset="-79"/>
                <a:cs typeface="Rubik" panose="020B0604020202020204" charset="-79"/>
              </a:rPr>
              <a:t>Contact</a:t>
            </a:r>
            <a:r>
              <a:rPr lang="id-ID" sz="1200" b="1" dirty="0">
                <a:solidFill>
                  <a:schemeClr val="tx1"/>
                </a:solidFill>
                <a:latin typeface="Rubik" panose="020B0604020202020204" charset="-79"/>
                <a:cs typeface="Rubik" panose="020B0604020202020204" charset="-79"/>
              </a:rPr>
              <a:t> </a:t>
            </a:r>
            <a:r>
              <a:rPr lang="id-ID" sz="1200" b="1" dirty="0" err="1">
                <a:solidFill>
                  <a:schemeClr val="tx1"/>
                </a:solidFill>
                <a:latin typeface="Rubik" panose="020B0604020202020204" charset="-79"/>
                <a:cs typeface="Rubik" panose="020B0604020202020204" charset="-79"/>
              </a:rPr>
              <a:t>me</a:t>
            </a:r>
            <a:r>
              <a:rPr lang="id-ID" sz="1200" b="1" dirty="0">
                <a:solidFill>
                  <a:schemeClr val="tx1"/>
                </a:solidFill>
                <a:latin typeface="Rubik" panose="020B0604020202020204" charset="-79"/>
                <a:cs typeface="Rubik" panose="020B0604020202020204" charset="-79"/>
              </a:rPr>
              <a:t>: </a:t>
            </a:r>
          </a:p>
          <a:p>
            <a:pPr marL="139700" indent="0" algn="ctr">
              <a:buNone/>
            </a:pPr>
            <a:r>
              <a:rPr lang="id-ID" sz="1200" dirty="0">
                <a:solidFill>
                  <a:schemeClr val="tx1"/>
                </a:solidFill>
                <a:latin typeface="Rubik" panose="020B0604020202020204" charset="-79"/>
                <a:cs typeface="Rubik" panose="020B0604020202020204" charset="-79"/>
                <a:hlinkClick r:id="rId3"/>
              </a:rPr>
              <a:t>https://www.linkedin.com/in/nabila-putri-listyanto/</a:t>
            </a:r>
            <a:endParaRPr lang="id-ID" sz="1200" dirty="0">
              <a:solidFill>
                <a:schemeClr val="tx1"/>
              </a:solidFill>
              <a:latin typeface="Rubik" panose="020B0604020202020204" charset="-79"/>
              <a:cs typeface="Rubik" panose="020B0604020202020204" charset="-79"/>
            </a:endParaRPr>
          </a:p>
          <a:p>
            <a:pPr marL="139700" indent="0" algn="ctr">
              <a:buNone/>
            </a:pPr>
            <a:endParaRPr lang="id-ID" sz="1200" dirty="0">
              <a:solidFill>
                <a:schemeClr val="tx1"/>
              </a:solidFill>
              <a:latin typeface="Rubik" panose="020B0604020202020204" charset="-79"/>
              <a:cs typeface="Rubik" panose="020B0604020202020204" charset="-79"/>
            </a:endParaRPr>
          </a:p>
          <a:p>
            <a:pPr marL="139700" indent="0" algn="ctr">
              <a:buNone/>
            </a:pPr>
            <a:r>
              <a:rPr lang="id-ID" b="1" dirty="0">
                <a:solidFill>
                  <a:schemeClr val="tx1"/>
                </a:solidFill>
                <a:latin typeface="Rubik" panose="020B0604020202020204" charset="-79"/>
                <a:cs typeface="Rubik" panose="020B0604020202020204" charset="-79"/>
              </a:rPr>
              <a:t>Link </a:t>
            </a:r>
            <a:r>
              <a:rPr lang="id-ID" b="1" dirty="0" err="1">
                <a:solidFill>
                  <a:schemeClr val="tx1"/>
                </a:solidFill>
                <a:latin typeface="Rubik" panose="020B0604020202020204" charset="-79"/>
                <a:cs typeface="Rubik" panose="020B0604020202020204" charset="-79"/>
              </a:rPr>
              <a:t>project</a:t>
            </a:r>
            <a:r>
              <a:rPr lang="id-ID" b="1" dirty="0">
                <a:solidFill>
                  <a:schemeClr val="tx1"/>
                </a:solidFill>
                <a:latin typeface="Rubik" panose="020B0604020202020204" charset="-79"/>
                <a:cs typeface="Rubik" panose="020B0604020202020204" charset="-79"/>
              </a:rPr>
              <a:t>:</a:t>
            </a:r>
          </a:p>
          <a:p>
            <a:pPr marL="139700" indent="0" algn="ctr">
              <a:buNone/>
            </a:pPr>
            <a:r>
              <a:rPr lang="id-ID" sz="1200" dirty="0">
                <a:solidFill>
                  <a:schemeClr val="tx1"/>
                </a:solidFill>
                <a:latin typeface="Rubik" panose="020B0604020202020204" charset="-79"/>
                <a:cs typeface="Rubik" panose="020B0604020202020204" charset="-79"/>
                <a:hlinkClick r:id="rId4"/>
              </a:rPr>
              <a:t>https://github.com/ilutysn/VIX_Kalbe_DE</a:t>
            </a:r>
            <a:endParaRPr lang="id-ID" sz="1200" dirty="0">
              <a:solidFill>
                <a:schemeClr val="tx1"/>
              </a:solidFill>
              <a:latin typeface="Rubik" panose="020B0604020202020204" charset="-79"/>
              <a:cs typeface="Rubik" panose="020B0604020202020204" charset="-79"/>
            </a:endParaRPr>
          </a:p>
          <a:p>
            <a:pPr marL="139700" indent="0" algn="ctr">
              <a:buNone/>
            </a:pPr>
            <a:endParaRPr lang="id-ID" dirty="0">
              <a:solidFill>
                <a:schemeClr val="tx1"/>
              </a:solidFill>
              <a:latin typeface="Rubik" panose="020B0604020202020204" charset="-79"/>
              <a:cs typeface="Rubik" panose="020B0604020202020204" charset="-79"/>
            </a:endParaRPr>
          </a:p>
          <a:p>
            <a:pPr marL="139700" indent="0" algn="ctr">
              <a:buNone/>
            </a:pPr>
            <a:r>
              <a:rPr lang="id-ID" sz="1200" b="1" dirty="0">
                <a:solidFill>
                  <a:schemeClr val="tx1"/>
                </a:solidFill>
                <a:latin typeface="Rubik" panose="020B0604020202020204" charset="-79"/>
                <a:cs typeface="Rubik" panose="020B0604020202020204" charset="-79"/>
              </a:rPr>
              <a:t>Link video:</a:t>
            </a:r>
          </a:p>
          <a:p>
            <a:pPr marL="0" lvl="0" indent="0" algn="ctr" rtl="0">
              <a:spcBef>
                <a:spcPts val="0"/>
              </a:spcBef>
              <a:spcAft>
                <a:spcPts val="0"/>
              </a:spcAft>
              <a:buNone/>
            </a:pPr>
            <a:r>
              <a:rPr lang="id-ID" dirty="0">
                <a:solidFill>
                  <a:schemeClr val="tx1"/>
                </a:solidFill>
                <a:hlinkClick r:id="rId5"/>
              </a:rPr>
              <a:t>https://youtu.be/0ErYAZFKLeQ</a:t>
            </a:r>
            <a:endParaRPr lang="id-ID" dirty="0">
              <a:solidFill>
                <a:schemeClr val="tx1"/>
              </a:solidFill>
            </a:endParaRPr>
          </a:p>
          <a:p>
            <a:pPr marL="0" lvl="0" indent="0" algn="ctr" rtl="0">
              <a:spcBef>
                <a:spcPts val="0"/>
              </a:spcBef>
              <a:spcAft>
                <a:spcPts val="0"/>
              </a:spcAft>
              <a:buNone/>
            </a:pPr>
            <a:endParaRPr dirty="0">
              <a:solidFill>
                <a:schemeClr val="tx1"/>
              </a:solidFill>
            </a:endParaRPr>
          </a:p>
        </p:txBody>
      </p:sp>
      <p:grpSp>
        <p:nvGrpSpPr>
          <p:cNvPr id="243" name="Google Shape;243;p31"/>
          <p:cNvGrpSpPr/>
          <p:nvPr/>
        </p:nvGrpSpPr>
        <p:grpSpPr>
          <a:xfrm>
            <a:off x="7228326" y="-444949"/>
            <a:ext cx="3290025" cy="3290025"/>
            <a:chOff x="-1772774" y="1444901"/>
            <a:chExt cx="3290025" cy="3290025"/>
          </a:xfrm>
        </p:grpSpPr>
        <p:pic>
          <p:nvPicPr>
            <p:cNvPr id="244" name="Google Shape;244;p31"/>
            <p:cNvPicPr preferRelativeResize="0"/>
            <p:nvPr/>
          </p:nvPicPr>
          <p:blipFill>
            <a:blip r:embed="rId6">
              <a:alphaModFix amt="23000"/>
            </a:blip>
            <a:stretch>
              <a:fillRect/>
            </a:stretch>
          </p:blipFill>
          <p:spPr>
            <a:xfrm>
              <a:off x="-1772774" y="1444901"/>
              <a:ext cx="3290025" cy="3290025"/>
            </a:xfrm>
            <a:prstGeom prst="rect">
              <a:avLst/>
            </a:prstGeom>
            <a:noFill/>
            <a:ln>
              <a:noFill/>
            </a:ln>
          </p:spPr>
        </p:pic>
        <p:sp>
          <p:nvSpPr>
            <p:cNvPr id="245" name="Google Shape;245;p31"/>
            <p:cNvSpPr/>
            <p:nvPr/>
          </p:nvSpPr>
          <p:spPr>
            <a:xfrm>
              <a:off x="-1229525" y="1895175"/>
              <a:ext cx="2203500" cy="2203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1"/>
          <p:cNvGrpSpPr/>
          <p:nvPr/>
        </p:nvGrpSpPr>
        <p:grpSpPr>
          <a:xfrm>
            <a:off x="-205025" y="3469400"/>
            <a:ext cx="1971348" cy="1971348"/>
            <a:chOff x="8003825" y="1586075"/>
            <a:chExt cx="1971348" cy="1971348"/>
          </a:xfrm>
        </p:grpSpPr>
        <p:pic>
          <p:nvPicPr>
            <p:cNvPr id="247" name="Google Shape;247;p31"/>
            <p:cNvPicPr preferRelativeResize="0"/>
            <p:nvPr/>
          </p:nvPicPr>
          <p:blipFill>
            <a:blip r:embed="rId6">
              <a:alphaModFix amt="23000"/>
            </a:blip>
            <a:stretch>
              <a:fillRect/>
            </a:stretch>
          </p:blipFill>
          <p:spPr>
            <a:xfrm>
              <a:off x="8003825" y="1586075"/>
              <a:ext cx="1971348" cy="1971348"/>
            </a:xfrm>
            <a:prstGeom prst="rect">
              <a:avLst/>
            </a:prstGeom>
            <a:noFill/>
            <a:ln>
              <a:noFill/>
            </a:ln>
          </p:spPr>
        </p:pic>
        <p:sp>
          <p:nvSpPr>
            <p:cNvPr id="248" name="Google Shape;248;p31"/>
            <p:cNvSpPr/>
            <p:nvPr/>
          </p:nvSpPr>
          <p:spPr>
            <a:xfrm>
              <a:off x="8459244" y="1982575"/>
              <a:ext cx="1060500" cy="1060500"/>
            </a:xfrm>
            <a:prstGeom prst="ellipse">
              <a:avLst/>
            </a:prstGeom>
            <a:solidFill>
              <a:schemeClr val="lt1"/>
            </a:solidFill>
            <a:ln>
              <a:noFill/>
            </a:ln>
            <a:effectLst>
              <a:outerShdw blurRad="200025" algn="bl" rotWithShape="0">
                <a:schemeClr val="dk2">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Straight Connector 2">
            <a:extLst>
              <a:ext uri="{FF2B5EF4-FFF2-40B4-BE49-F238E27FC236}">
                <a16:creationId xmlns:a16="http://schemas.microsoft.com/office/drawing/2014/main" id="{47AA99B7-7603-4036-B1CC-48DB6FDA3B87}"/>
              </a:ext>
            </a:extLst>
          </p:cNvPr>
          <p:cNvCxnSpPr>
            <a:cxnSpLocks/>
          </p:cNvCxnSpPr>
          <p:nvPr/>
        </p:nvCxnSpPr>
        <p:spPr>
          <a:xfrm>
            <a:off x="3017520" y="2208825"/>
            <a:ext cx="3322320" cy="0"/>
          </a:xfrm>
          <a:prstGeom prst="line">
            <a:avLst/>
          </a:prstGeom>
          <a:ln w="19050">
            <a:solidFill>
              <a:schemeClr val="tx2">
                <a:lumMod val="7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8" name="Google Shape;318;p34"/>
          <p:cNvSpPr txBox="1">
            <a:spLocks noGrp="1"/>
          </p:cNvSpPr>
          <p:nvPr>
            <p:ph type="subTitle" idx="4"/>
          </p:nvPr>
        </p:nvSpPr>
        <p:spPr>
          <a:xfrm>
            <a:off x="1184283" y="2675151"/>
            <a:ext cx="3184743" cy="8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 am a final-year student from Universitas Negeri Surabaya with a strong interest in the field of data analytics, data science, and data engineering. I am eager to further develop my skills and knowledge in the world of data.</a:t>
            </a:r>
          </a:p>
        </p:txBody>
      </p:sp>
      <p:sp>
        <p:nvSpPr>
          <p:cNvPr id="320" name="Google Shape;320;p34"/>
          <p:cNvSpPr txBox="1">
            <a:spLocks noGrp="1"/>
          </p:cNvSpPr>
          <p:nvPr>
            <p:ph type="title"/>
          </p:nvPr>
        </p:nvSpPr>
        <p:spPr>
          <a:xfrm>
            <a:off x="720000" y="471524"/>
            <a:ext cx="263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err="1">
                <a:solidFill>
                  <a:schemeClr val="tx2">
                    <a:lumMod val="50000"/>
                  </a:schemeClr>
                </a:solidFill>
              </a:rPr>
              <a:t>About</a:t>
            </a:r>
            <a:r>
              <a:rPr lang="id-ID" sz="2400" dirty="0">
                <a:solidFill>
                  <a:schemeClr val="tx2">
                    <a:lumMod val="50000"/>
                  </a:schemeClr>
                </a:solidFill>
              </a:rPr>
              <a:t> </a:t>
            </a:r>
            <a:r>
              <a:rPr lang="id-ID" sz="2400" dirty="0" err="1">
                <a:solidFill>
                  <a:schemeClr val="tx2">
                    <a:lumMod val="50000"/>
                  </a:schemeClr>
                </a:solidFill>
              </a:rPr>
              <a:t>Me</a:t>
            </a:r>
            <a:endParaRPr lang="id-ID" sz="2400" dirty="0">
              <a:solidFill>
                <a:schemeClr val="tx2">
                  <a:lumMod val="50000"/>
                </a:schemeClr>
              </a:solidFill>
            </a:endParaRPr>
          </a:p>
        </p:txBody>
      </p:sp>
      <p:sp>
        <p:nvSpPr>
          <p:cNvPr id="322" name="Google Shape;322;p34"/>
          <p:cNvSpPr txBox="1">
            <a:spLocks noGrp="1"/>
          </p:cNvSpPr>
          <p:nvPr>
            <p:ph type="subTitle" idx="6"/>
          </p:nvPr>
        </p:nvSpPr>
        <p:spPr>
          <a:xfrm>
            <a:off x="2501469" y="1521678"/>
            <a:ext cx="2349900" cy="771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1800" b="1" dirty="0">
                <a:solidFill>
                  <a:schemeClr val="tx2">
                    <a:lumMod val="50000"/>
                  </a:schemeClr>
                </a:solidFill>
                <a:latin typeface="Rubik" panose="020B0604020202020204" charset="-79"/>
                <a:cs typeface="Rubik" panose="020B0604020202020204" charset="-79"/>
              </a:rPr>
              <a:t>Nabila Putri </a:t>
            </a:r>
            <a:br>
              <a:rPr lang="id-ID" sz="1800" b="1" dirty="0">
                <a:solidFill>
                  <a:schemeClr val="tx2">
                    <a:lumMod val="50000"/>
                  </a:schemeClr>
                </a:solidFill>
                <a:latin typeface="Rubik" panose="020B0604020202020204" charset="-79"/>
                <a:cs typeface="Rubik" panose="020B0604020202020204" charset="-79"/>
              </a:rPr>
            </a:br>
            <a:r>
              <a:rPr lang="id-ID" sz="1800" b="1" dirty="0">
                <a:solidFill>
                  <a:schemeClr val="tx2">
                    <a:lumMod val="50000"/>
                  </a:schemeClr>
                </a:solidFill>
                <a:latin typeface="Rubik" panose="020B0604020202020204" charset="-79"/>
                <a:cs typeface="Rubik" panose="020B0604020202020204" charset="-79"/>
              </a:rPr>
              <a:t>Listyanto</a:t>
            </a:r>
            <a:endParaRPr dirty="0">
              <a:solidFill>
                <a:schemeClr val="tx2">
                  <a:lumMod val="50000"/>
                </a:schemeClr>
              </a:solidFill>
            </a:endParaRPr>
          </a:p>
        </p:txBody>
      </p:sp>
      <p:grpSp>
        <p:nvGrpSpPr>
          <p:cNvPr id="329" name="Google Shape;329;p34"/>
          <p:cNvGrpSpPr/>
          <p:nvPr/>
        </p:nvGrpSpPr>
        <p:grpSpPr>
          <a:xfrm>
            <a:off x="4619723" y="1972674"/>
            <a:ext cx="291857" cy="291321"/>
            <a:chOff x="3346924" y="1367921"/>
            <a:chExt cx="291857" cy="291321"/>
          </a:xfrm>
        </p:grpSpPr>
        <p:sp>
          <p:nvSpPr>
            <p:cNvPr id="330" name="Google Shape;330;p34"/>
            <p:cNvSpPr/>
            <p:nvPr/>
          </p:nvSpPr>
          <p:spPr>
            <a:xfrm>
              <a:off x="3405141" y="1491157"/>
              <a:ext cx="233641" cy="168079"/>
            </a:xfrm>
            <a:custGeom>
              <a:avLst/>
              <a:gdLst/>
              <a:ahLst/>
              <a:cxnLst/>
              <a:rect l="l" t="t" r="r" b="b"/>
              <a:pathLst>
                <a:path w="10406" h="7486" extrusionOk="0">
                  <a:moveTo>
                    <a:pt x="2905" y="368"/>
                  </a:moveTo>
                  <a:cubicBezTo>
                    <a:pt x="3081" y="368"/>
                    <a:pt x="3224" y="512"/>
                    <a:pt x="3224" y="703"/>
                  </a:cubicBezTo>
                  <a:lnTo>
                    <a:pt x="3224" y="815"/>
                  </a:lnTo>
                  <a:lnTo>
                    <a:pt x="1309" y="815"/>
                  </a:lnTo>
                  <a:lnTo>
                    <a:pt x="1293" y="703"/>
                  </a:lnTo>
                  <a:cubicBezTo>
                    <a:pt x="1293" y="512"/>
                    <a:pt x="1437" y="368"/>
                    <a:pt x="1628" y="368"/>
                  </a:cubicBezTo>
                  <a:close/>
                  <a:moveTo>
                    <a:pt x="10007" y="2012"/>
                  </a:moveTo>
                  <a:cubicBezTo>
                    <a:pt x="10023" y="2012"/>
                    <a:pt x="10023" y="2028"/>
                    <a:pt x="10023" y="2028"/>
                  </a:cubicBezTo>
                  <a:lnTo>
                    <a:pt x="10023" y="2427"/>
                  </a:lnTo>
                  <a:cubicBezTo>
                    <a:pt x="10023" y="2443"/>
                    <a:pt x="10023" y="2443"/>
                    <a:pt x="10007" y="2443"/>
                  </a:cubicBezTo>
                  <a:lnTo>
                    <a:pt x="399" y="2443"/>
                  </a:lnTo>
                  <a:cubicBezTo>
                    <a:pt x="383" y="2443"/>
                    <a:pt x="383" y="2443"/>
                    <a:pt x="383" y="2427"/>
                  </a:cubicBezTo>
                  <a:lnTo>
                    <a:pt x="383" y="2028"/>
                  </a:lnTo>
                  <a:cubicBezTo>
                    <a:pt x="383" y="2028"/>
                    <a:pt x="383" y="2012"/>
                    <a:pt x="399" y="2012"/>
                  </a:cubicBezTo>
                  <a:close/>
                  <a:moveTo>
                    <a:pt x="9097" y="2826"/>
                  </a:moveTo>
                  <a:lnTo>
                    <a:pt x="9113" y="6289"/>
                  </a:lnTo>
                  <a:lnTo>
                    <a:pt x="3448" y="6289"/>
                  </a:lnTo>
                  <a:cubicBezTo>
                    <a:pt x="3256" y="6337"/>
                    <a:pt x="3256" y="6608"/>
                    <a:pt x="3448" y="6656"/>
                  </a:cubicBezTo>
                  <a:lnTo>
                    <a:pt x="9752" y="6656"/>
                  </a:lnTo>
                  <a:cubicBezTo>
                    <a:pt x="9767" y="6656"/>
                    <a:pt x="9767" y="6672"/>
                    <a:pt x="9767" y="6672"/>
                  </a:cubicBezTo>
                  <a:lnTo>
                    <a:pt x="9767" y="7087"/>
                  </a:lnTo>
                  <a:cubicBezTo>
                    <a:pt x="9767" y="7087"/>
                    <a:pt x="9767" y="7087"/>
                    <a:pt x="9752" y="7103"/>
                  </a:cubicBezTo>
                  <a:lnTo>
                    <a:pt x="655" y="7103"/>
                  </a:lnTo>
                  <a:cubicBezTo>
                    <a:pt x="639" y="7103"/>
                    <a:pt x="623" y="7087"/>
                    <a:pt x="639" y="7087"/>
                  </a:cubicBezTo>
                  <a:lnTo>
                    <a:pt x="639" y="6688"/>
                  </a:lnTo>
                  <a:cubicBezTo>
                    <a:pt x="639" y="6672"/>
                    <a:pt x="639" y="6672"/>
                    <a:pt x="639" y="6672"/>
                  </a:cubicBezTo>
                  <a:lnTo>
                    <a:pt x="2554" y="6672"/>
                  </a:lnTo>
                  <a:cubicBezTo>
                    <a:pt x="2745" y="6608"/>
                    <a:pt x="2745" y="6337"/>
                    <a:pt x="2554" y="6289"/>
                  </a:cubicBezTo>
                  <a:lnTo>
                    <a:pt x="1293" y="6289"/>
                  </a:lnTo>
                  <a:lnTo>
                    <a:pt x="1293" y="2826"/>
                  </a:lnTo>
                  <a:close/>
                  <a:moveTo>
                    <a:pt x="1601" y="0"/>
                  </a:moveTo>
                  <a:cubicBezTo>
                    <a:pt x="1230" y="0"/>
                    <a:pt x="926" y="314"/>
                    <a:pt x="926" y="703"/>
                  </a:cubicBezTo>
                  <a:lnTo>
                    <a:pt x="926" y="815"/>
                  </a:lnTo>
                  <a:lnTo>
                    <a:pt x="846" y="815"/>
                  </a:lnTo>
                  <a:cubicBezTo>
                    <a:pt x="607" y="815"/>
                    <a:pt x="415" y="1006"/>
                    <a:pt x="415" y="1262"/>
                  </a:cubicBezTo>
                  <a:lnTo>
                    <a:pt x="415" y="1629"/>
                  </a:lnTo>
                  <a:lnTo>
                    <a:pt x="399" y="1629"/>
                  </a:lnTo>
                  <a:cubicBezTo>
                    <a:pt x="176" y="1629"/>
                    <a:pt x="0" y="1804"/>
                    <a:pt x="0" y="2028"/>
                  </a:cubicBezTo>
                  <a:lnTo>
                    <a:pt x="0" y="2427"/>
                  </a:lnTo>
                  <a:cubicBezTo>
                    <a:pt x="0" y="2650"/>
                    <a:pt x="176" y="2826"/>
                    <a:pt x="399" y="2826"/>
                  </a:cubicBezTo>
                  <a:lnTo>
                    <a:pt x="926" y="2826"/>
                  </a:lnTo>
                  <a:lnTo>
                    <a:pt x="926" y="6289"/>
                  </a:lnTo>
                  <a:lnTo>
                    <a:pt x="655" y="6289"/>
                  </a:lnTo>
                  <a:cubicBezTo>
                    <a:pt x="431" y="6289"/>
                    <a:pt x="256" y="6464"/>
                    <a:pt x="256" y="6688"/>
                  </a:cubicBezTo>
                  <a:lnTo>
                    <a:pt x="256" y="7087"/>
                  </a:lnTo>
                  <a:cubicBezTo>
                    <a:pt x="256" y="7294"/>
                    <a:pt x="431" y="7486"/>
                    <a:pt x="655" y="7486"/>
                  </a:cubicBezTo>
                  <a:lnTo>
                    <a:pt x="9752" y="7486"/>
                  </a:lnTo>
                  <a:cubicBezTo>
                    <a:pt x="9975" y="7486"/>
                    <a:pt x="10151" y="7294"/>
                    <a:pt x="10151" y="7087"/>
                  </a:cubicBezTo>
                  <a:lnTo>
                    <a:pt x="10151" y="6688"/>
                  </a:lnTo>
                  <a:cubicBezTo>
                    <a:pt x="10151" y="6464"/>
                    <a:pt x="9975" y="6289"/>
                    <a:pt x="9752" y="6289"/>
                  </a:cubicBezTo>
                  <a:lnTo>
                    <a:pt x="9480" y="6289"/>
                  </a:lnTo>
                  <a:lnTo>
                    <a:pt x="9480" y="2826"/>
                  </a:lnTo>
                  <a:lnTo>
                    <a:pt x="10007" y="2826"/>
                  </a:lnTo>
                  <a:cubicBezTo>
                    <a:pt x="10230" y="2826"/>
                    <a:pt x="10406" y="2650"/>
                    <a:pt x="10406" y="2427"/>
                  </a:cubicBezTo>
                  <a:lnTo>
                    <a:pt x="10406" y="2028"/>
                  </a:lnTo>
                  <a:cubicBezTo>
                    <a:pt x="10406" y="1804"/>
                    <a:pt x="10230" y="1629"/>
                    <a:pt x="10007" y="1629"/>
                  </a:cubicBezTo>
                  <a:lnTo>
                    <a:pt x="10007" y="1246"/>
                  </a:lnTo>
                  <a:cubicBezTo>
                    <a:pt x="10007" y="1006"/>
                    <a:pt x="9799" y="799"/>
                    <a:pt x="9560" y="799"/>
                  </a:cubicBezTo>
                  <a:lnTo>
                    <a:pt x="8235" y="799"/>
                  </a:lnTo>
                  <a:cubicBezTo>
                    <a:pt x="8044" y="863"/>
                    <a:pt x="8044" y="1118"/>
                    <a:pt x="8235" y="1182"/>
                  </a:cubicBezTo>
                  <a:lnTo>
                    <a:pt x="9544" y="1182"/>
                  </a:lnTo>
                  <a:cubicBezTo>
                    <a:pt x="9592" y="1182"/>
                    <a:pt x="9624" y="1214"/>
                    <a:pt x="9624" y="1246"/>
                  </a:cubicBezTo>
                  <a:lnTo>
                    <a:pt x="9624" y="1629"/>
                  </a:lnTo>
                  <a:lnTo>
                    <a:pt x="782" y="1629"/>
                  </a:lnTo>
                  <a:lnTo>
                    <a:pt x="782" y="1246"/>
                  </a:lnTo>
                  <a:cubicBezTo>
                    <a:pt x="782" y="1214"/>
                    <a:pt x="814" y="1182"/>
                    <a:pt x="846" y="1182"/>
                  </a:cubicBezTo>
                  <a:lnTo>
                    <a:pt x="7342" y="1182"/>
                  </a:lnTo>
                  <a:cubicBezTo>
                    <a:pt x="7597" y="1182"/>
                    <a:pt x="7597" y="799"/>
                    <a:pt x="7342" y="799"/>
                  </a:cubicBezTo>
                  <a:lnTo>
                    <a:pt x="3607" y="799"/>
                  </a:lnTo>
                  <a:lnTo>
                    <a:pt x="3607" y="703"/>
                  </a:lnTo>
                  <a:cubicBezTo>
                    <a:pt x="3607" y="304"/>
                    <a:pt x="3288" y="1"/>
                    <a:pt x="2905" y="1"/>
                  </a:cubicBezTo>
                  <a:lnTo>
                    <a:pt x="1628" y="1"/>
                  </a:lnTo>
                  <a:cubicBezTo>
                    <a:pt x="1619" y="1"/>
                    <a:pt x="1610" y="0"/>
                    <a:pt x="1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3346924" y="1367921"/>
              <a:ext cx="164667" cy="291321"/>
            </a:xfrm>
            <a:custGeom>
              <a:avLst/>
              <a:gdLst/>
              <a:ahLst/>
              <a:cxnLst/>
              <a:rect l="l" t="t" r="r" b="b"/>
              <a:pathLst>
                <a:path w="7334" h="12975" extrusionOk="0">
                  <a:moveTo>
                    <a:pt x="6424" y="2123"/>
                  </a:moveTo>
                  <a:lnTo>
                    <a:pt x="6424" y="2490"/>
                  </a:lnTo>
                  <a:cubicBezTo>
                    <a:pt x="6424" y="2522"/>
                    <a:pt x="6392" y="2553"/>
                    <a:pt x="6360" y="2553"/>
                  </a:cubicBezTo>
                  <a:lnTo>
                    <a:pt x="4317" y="2553"/>
                  </a:lnTo>
                  <a:cubicBezTo>
                    <a:pt x="4285" y="2553"/>
                    <a:pt x="4253" y="2522"/>
                    <a:pt x="4253" y="2490"/>
                  </a:cubicBezTo>
                  <a:lnTo>
                    <a:pt x="4253" y="2123"/>
                  </a:lnTo>
                  <a:close/>
                  <a:moveTo>
                    <a:pt x="6871" y="383"/>
                  </a:moveTo>
                  <a:cubicBezTo>
                    <a:pt x="6918" y="383"/>
                    <a:pt x="6934" y="415"/>
                    <a:pt x="6934" y="447"/>
                  </a:cubicBezTo>
                  <a:lnTo>
                    <a:pt x="6934" y="1676"/>
                  </a:lnTo>
                  <a:cubicBezTo>
                    <a:pt x="6934" y="1708"/>
                    <a:pt x="6918" y="1740"/>
                    <a:pt x="6871" y="1740"/>
                  </a:cubicBezTo>
                  <a:lnTo>
                    <a:pt x="2785" y="1740"/>
                  </a:lnTo>
                  <a:cubicBezTo>
                    <a:pt x="2226" y="1740"/>
                    <a:pt x="1780" y="2186"/>
                    <a:pt x="1780" y="2745"/>
                  </a:cubicBezTo>
                  <a:lnTo>
                    <a:pt x="1780" y="6288"/>
                  </a:lnTo>
                  <a:lnTo>
                    <a:pt x="407" y="6288"/>
                  </a:lnTo>
                  <a:lnTo>
                    <a:pt x="407" y="2091"/>
                  </a:lnTo>
                  <a:cubicBezTo>
                    <a:pt x="407" y="1149"/>
                    <a:pt x="1173" y="383"/>
                    <a:pt x="2115" y="383"/>
                  </a:cubicBezTo>
                  <a:close/>
                  <a:moveTo>
                    <a:pt x="2115" y="0"/>
                  </a:moveTo>
                  <a:cubicBezTo>
                    <a:pt x="966" y="0"/>
                    <a:pt x="40" y="926"/>
                    <a:pt x="40" y="2091"/>
                  </a:cubicBezTo>
                  <a:lnTo>
                    <a:pt x="40" y="7980"/>
                  </a:lnTo>
                  <a:cubicBezTo>
                    <a:pt x="32" y="8107"/>
                    <a:pt x="124" y="8171"/>
                    <a:pt x="218" y="8171"/>
                  </a:cubicBezTo>
                  <a:cubicBezTo>
                    <a:pt x="311" y="8171"/>
                    <a:pt x="407" y="8107"/>
                    <a:pt x="407" y="7980"/>
                  </a:cubicBezTo>
                  <a:lnTo>
                    <a:pt x="407" y="6671"/>
                  </a:lnTo>
                  <a:lnTo>
                    <a:pt x="1780" y="6671"/>
                  </a:lnTo>
                  <a:lnTo>
                    <a:pt x="1780" y="12592"/>
                  </a:lnTo>
                  <a:lnTo>
                    <a:pt x="407" y="12592"/>
                  </a:lnTo>
                  <a:lnTo>
                    <a:pt x="407" y="8857"/>
                  </a:lnTo>
                  <a:cubicBezTo>
                    <a:pt x="447" y="8738"/>
                    <a:pt x="335" y="8678"/>
                    <a:pt x="223" y="8678"/>
                  </a:cubicBezTo>
                  <a:cubicBezTo>
                    <a:pt x="112" y="8678"/>
                    <a:pt x="0" y="8738"/>
                    <a:pt x="40" y="8857"/>
                  </a:cubicBezTo>
                  <a:lnTo>
                    <a:pt x="40" y="12783"/>
                  </a:lnTo>
                  <a:cubicBezTo>
                    <a:pt x="24" y="12879"/>
                    <a:pt x="120" y="12975"/>
                    <a:pt x="216" y="12975"/>
                  </a:cubicBezTo>
                  <a:lnTo>
                    <a:pt x="1955" y="12975"/>
                  </a:lnTo>
                  <a:cubicBezTo>
                    <a:pt x="2067" y="12975"/>
                    <a:pt x="2147" y="12879"/>
                    <a:pt x="2147" y="12783"/>
                  </a:cubicBezTo>
                  <a:lnTo>
                    <a:pt x="2147" y="2745"/>
                  </a:lnTo>
                  <a:cubicBezTo>
                    <a:pt x="2147" y="2394"/>
                    <a:pt x="2434" y="2123"/>
                    <a:pt x="2785" y="2123"/>
                  </a:cubicBezTo>
                  <a:lnTo>
                    <a:pt x="3870" y="2123"/>
                  </a:lnTo>
                  <a:lnTo>
                    <a:pt x="3870" y="2490"/>
                  </a:lnTo>
                  <a:cubicBezTo>
                    <a:pt x="3870" y="2745"/>
                    <a:pt x="4062" y="2936"/>
                    <a:pt x="4317" y="2936"/>
                  </a:cubicBezTo>
                  <a:lnTo>
                    <a:pt x="6360" y="2936"/>
                  </a:lnTo>
                  <a:cubicBezTo>
                    <a:pt x="6615" y="2936"/>
                    <a:pt x="6823" y="2745"/>
                    <a:pt x="6823" y="2490"/>
                  </a:cubicBezTo>
                  <a:lnTo>
                    <a:pt x="6823" y="2123"/>
                  </a:lnTo>
                  <a:lnTo>
                    <a:pt x="6886" y="2123"/>
                  </a:lnTo>
                  <a:cubicBezTo>
                    <a:pt x="7126" y="2123"/>
                    <a:pt x="7333" y="1915"/>
                    <a:pt x="7333" y="1676"/>
                  </a:cubicBezTo>
                  <a:lnTo>
                    <a:pt x="7333" y="447"/>
                  </a:lnTo>
                  <a:cubicBezTo>
                    <a:pt x="7333" y="192"/>
                    <a:pt x="7126" y="0"/>
                    <a:pt x="6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3367153" y="1467875"/>
              <a:ext cx="8622" cy="26988"/>
            </a:xfrm>
            <a:custGeom>
              <a:avLst/>
              <a:gdLst/>
              <a:ahLst/>
              <a:cxnLst/>
              <a:rect l="l" t="t" r="r" b="b"/>
              <a:pathLst>
                <a:path w="384" h="1202" extrusionOk="0">
                  <a:moveTo>
                    <a:pt x="192" y="1"/>
                  </a:moveTo>
                  <a:cubicBezTo>
                    <a:pt x="81" y="1"/>
                    <a:pt x="1" y="96"/>
                    <a:pt x="1" y="192"/>
                  </a:cubicBezTo>
                  <a:lnTo>
                    <a:pt x="1" y="1022"/>
                  </a:lnTo>
                  <a:cubicBezTo>
                    <a:pt x="1" y="1142"/>
                    <a:pt x="97" y="1202"/>
                    <a:pt x="192" y="1202"/>
                  </a:cubicBezTo>
                  <a:cubicBezTo>
                    <a:pt x="288" y="1202"/>
                    <a:pt x="384" y="1142"/>
                    <a:pt x="384" y="1022"/>
                  </a:cubicBezTo>
                  <a:lnTo>
                    <a:pt x="384" y="192"/>
                  </a:lnTo>
                  <a:cubicBezTo>
                    <a:pt x="384" y="96"/>
                    <a:pt x="304"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3477884" y="1387252"/>
              <a:ext cx="10396" cy="8936"/>
            </a:xfrm>
            <a:custGeom>
              <a:avLst/>
              <a:gdLst/>
              <a:ahLst/>
              <a:cxnLst/>
              <a:rect l="l" t="t" r="r" b="b"/>
              <a:pathLst>
                <a:path w="463" h="398" extrusionOk="0">
                  <a:moveTo>
                    <a:pt x="271" y="1"/>
                  </a:moveTo>
                  <a:cubicBezTo>
                    <a:pt x="80" y="1"/>
                    <a:pt x="0" y="208"/>
                    <a:pt x="128" y="336"/>
                  </a:cubicBezTo>
                  <a:cubicBezTo>
                    <a:pt x="170" y="378"/>
                    <a:pt x="222" y="398"/>
                    <a:pt x="271" y="398"/>
                  </a:cubicBezTo>
                  <a:cubicBezTo>
                    <a:pt x="371" y="398"/>
                    <a:pt x="463" y="320"/>
                    <a:pt x="463" y="192"/>
                  </a:cubicBezTo>
                  <a:cubicBezTo>
                    <a:pt x="463" y="81"/>
                    <a:pt x="383"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3460686" y="1387252"/>
              <a:ext cx="10396" cy="8936"/>
            </a:xfrm>
            <a:custGeom>
              <a:avLst/>
              <a:gdLst/>
              <a:ahLst/>
              <a:cxnLst/>
              <a:rect l="l" t="t" r="r" b="b"/>
              <a:pathLst>
                <a:path w="463" h="398" extrusionOk="0">
                  <a:moveTo>
                    <a:pt x="271" y="1"/>
                  </a:moveTo>
                  <a:cubicBezTo>
                    <a:pt x="80" y="1"/>
                    <a:pt x="0" y="208"/>
                    <a:pt x="128" y="336"/>
                  </a:cubicBezTo>
                  <a:cubicBezTo>
                    <a:pt x="170" y="378"/>
                    <a:pt x="222" y="398"/>
                    <a:pt x="271" y="398"/>
                  </a:cubicBezTo>
                  <a:cubicBezTo>
                    <a:pt x="371" y="398"/>
                    <a:pt x="463" y="320"/>
                    <a:pt x="463" y="192"/>
                  </a:cubicBezTo>
                  <a:cubicBezTo>
                    <a:pt x="463" y="81"/>
                    <a:pt x="367"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3444970" y="1388464"/>
              <a:ext cx="10149" cy="7275"/>
            </a:xfrm>
            <a:custGeom>
              <a:avLst/>
              <a:gdLst/>
              <a:ahLst/>
              <a:cxnLst/>
              <a:rect l="l" t="t" r="r" b="b"/>
              <a:pathLst>
                <a:path w="452" h="324" extrusionOk="0">
                  <a:moveTo>
                    <a:pt x="206" y="0"/>
                  </a:moveTo>
                  <a:cubicBezTo>
                    <a:pt x="112" y="0"/>
                    <a:pt x="23" y="63"/>
                    <a:pt x="14" y="170"/>
                  </a:cubicBezTo>
                  <a:cubicBezTo>
                    <a:pt x="0" y="279"/>
                    <a:pt x="85" y="324"/>
                    <a:pt x="179" y="324"/>
                  </a:cubicBezTo>
                  <a:cubicBezTo>
                    <a:pt x="307" y="324"/>
                    <a:pt x="452" y="242"/>
                    <a:pt x="397" y="122"/>
                  </a:cubicBezTo>
                  <a:cubicBezTo>
                    <a:pt x="355" y="38"/>
                    <a:pt x="27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3436304" y="1457480"/>
              <a:ext cx="61295" cy="19287"/>
            </a:xfrm>
            <a:custGeom>
              <a:avLst/>
              <a:gdLst/>
              <a:ahLst/>
              <a:cxnLst/>
              <a:rect l="l" t="t" r="r" b="b"/>
              <a:pathLst>
                <a:path w="2730" h="859" extrusionOk="0">
                  <a:moveTo>
                    <a:pt x="208" y="1"/>
                  </a:moveTo>
                  <a:cubicBezTo>
                    <a:pt x="160" y="1"/>
                    <a:pt x="113" y="17"/>
                    <a:pt x="81" y="49"/>
                  </a:cubicBezTo>
                  <a:lnTo>
                    <a:pt x="65" y="49"/>
                  </a:lnTo>
                  <a:cubicBezTo>
                    <a:pt x="1" y="128"/>
                    <a:pt x="1" y="240"/>
                    <a:pt x="65" y="320"/>
                  </a:cubicBezTo>
                  <a:cubicBezTo>
                    <a:pt x="424" y="679"/>
                    <a:pt x="895" y="859"/>
                    <a:pt x="1365" y="859"/>
                  </a:cubicBezTo>
                  <a:cubicBezTo>
                    <a:pt x="1836" y="859"/>
                    <a:pt x="2307" y="679"/>
                    <a:pt x="2666" y="320"/>
                  </a:cubicBezTo>
                  <a:cubicBezTo>
                    <a:pt x="2730" y="240"/>
                    <a:pt x="2730" y="128"/>
                    <a:pt x="2666" y="49"/>
                  </a:cubicBezTo>
                  <a:cubicBezTo>
                    <a:pt x="2626" y="17"/>
                    <a:pt x="2574" y="1"/>
                    <a:pt x="2524" y="1"/>
                  </a:cubicBezTo>
                  <a:cubicBezTo>
                    <a:pt x="2475" y="1"/>
                    <a:pt x="2427" y="17"/>
                    <a:pt x="2395" y="49"/>
                  </a:cubicBezTo>
                  <a:cubicBezTo>
                    <a:pt x="2108" y="328"/>
                    <a:pt x="1736" y="468"/>
                    <a:pt x="1365" y="468"/>
                  </a:cubicBezTo>
                  <a:cubicBezTo>
                    <a:pt x="994" y="468"/>
                    <a:pt x="623" y="328"/>
                    <a:pt x="336" y="49"/>
                  </a:cubicBezTo>
                  <a:cubicBezTo>
                    <a:pt x="304" y="17"/>
                    <a:pt x="256"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3447664" y="1444076"/>
              <a:ext cx="39135" cy="14145"/>
            </a:xfrm>
            <a:custGeom>
              <a:avLst/>
              <a:gdLst/>
              <a:ahLst/>
              <a:cxnLst/>
              <a:rect l="l" t="t" r="r" b="b"/>
              <a:pathLst>
                <a:path w="1743" h="630" extrusionOk="0">
                  <a:moveTo>
                    <a:pt x="1405" y="1"/>
                  </a:moveTo>
                  <a:cubicBezTo>
                    <a:pt x="1362" y="1"/>
                    <a:pt x="1323" y="21"/>
                    <a:pt x="1298" y="71"/>
                  </a:cubicBezTo>
                  <a:cubicBezTo>
                    <a:pt x="1171" y="191"/>
                    <a:pt x="1011" y="251"/>
                    <a:pt x="851" y="251"/>
                  </a:cubicBezTo>
                  <a:cubicBezTo>
                    <a:pt x="692" y="251"/>
                    <a:pt x="532" y="191"/>
                    <a:pt x="405" y="71"/>
                  </a:cubicBezTo>
                  <a:cubicBezTo>
                    <a:pt x="362" y="25"/>
                    <a:pt x="314" y="6"/>
                    <a:pt x="269" y="6"/>
                  </a:cubicBezTo>
                  <a:cubicBezTo>
                    <a:pt x="124" y="6"/>
                    <a:pt x="0" y="197"/>
                    <a:pt x="133" y="342"/>
                  </a:cubicBezTo>
                  <a:cubicBezTo>
                    <a:pt x="333" y="534"/>
                    <a:pt x="592" y="630"/>
                    <a:pt x="849" y="630"/>
                  </a:cubicBezTo>
                  <a:cubicBezTo>
                    <a:pt x="1107" y="630"/>
                    <a:pt x="1362" y="534"/>
                    <a:pt x="1554" y="342"/>
                  </a:cubicBezTo>
                  <a:lnTo>
                    <a:pt x="1570" y="342"/>
                  </a:lnTo>
                  <a:cubicBezTo>
                    <a:pt x="1743" y="243"/>
                    <a:pt x="1551" y="1"/>
                    <a:pt x="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p:nvPr/>
        </p:nvSpPr>
        <p:spPr>
          <a:xfrm>
            <a:off x="1355896" y="1898414"/>
            <a:ext cx="222527" cy="291164"/>
          </a:xfrm>
          <a:custGeom>
            <a:avLst/>
            <a:gdLst/>
            <a:ahLst/>
            <a:cxnLst/>
            <a:rect l="l" t="t" r="r" b="b"/>
            <a:pathLst>
              <a:path w="9911" h="12968" extrusionOk="0">
                <a:moveTo>
                  <a:pt x="4995" y="368"/>
                </a:moveTo>
                <a:cubicBezTo>
                  <a:pt x="5921" y="400"/>
                  <a:pt x="6655" y="1150"/>
                  <a:pt x="6655" y="2076"/>
                </a:cubicBezTo>
                <a:cubicBezTo>
                  <a:pt x="6655" y="2203"/>
                  <a:pt x="6639" y="2331"/>
                  <a:pt x="6607" y="2459"/>
                </a:cubicBezTo>
                <a:cubicBezTo>
                  <a:pt x="6192" y="1908"/>
                  <a:pt x="5570" y="1633"/>
                  <a:pt x="4947" y="1633"/>
                </a:cubicBezTo>
                <a:cubicBezTo>
                  <a:pt x="4325" y="1633"/>
                  <a:pt x="3703" y="1908"/>
                  <a:pt x="3288" y="2459"/>
                </a:cubicBezTo>
                <a:cubicBezTo>
                  <a:pt x="3256" y="2331"/>
                  <a:pt x="3240" y="2203"/>
                  <a:pt x="3256" y="2076"/>
                </a:cubicBezTo>
                <a:cubicBezTo>
                  <a:pt x="3256" y="1150"/>
                  <a:pt x="3990" y="400"/>
                  <a:pt x="4900" y="368"/>
                </a:cubicBezTo>
                <a:close/>
                <a:moveTo>
                  <a:pt x="4955" y="2008"/>
                </a:moveTo>
                <a:cubicBezTo>
                  <a:pt x="5542" y="2008"/>
                  <a:pt x="6128" y="2307"/>
                  <a:pt x="6448" y="2905"/>
                </a:cubicBezTo>
                <a:cubicBezTo>
                  <a:pt x="6097" y="3624"/>
                  <a:pt x="5602" y="4501"/>
                  <a:pt x="4963" y="5539"/>
                </a:cubicBezTo>
                <a:cubicBezTo>
                  <a:pt x="4309" y="4501"/>
                  <a:pt x="3814" y="3624"/>
                  <a:pt x="3463" y="2905"/>
                </a:cubicBezTo>
                <a:cubicBezTo>
                  <a:pt x="3782" y="2307"/>
                  <a:pt x="4369" y="2008"/>
                  <a:pt x="4955" y="2008"/>
                </a:cubicBezTo>
                <a:close/>
                <a:moveTo>
                  <a:pt x="4884" y="1"/>
                </a:moveTo>
                <a:cubicBezTo>
                  <a:pt x="3208" y="49"/>
                  <a:pt x="1867" y="1421"/>
                  <a:pt x="1851" y="3097"/>
                </a:cubicBezTo>
                <a:cubicBezTo>
                  <a:pt x="1851" y="3672"/>
                  <a:pt x="2011" y="4438"/>
                  <a:pt x="2346" y="5395"/>
                </a:cubicBezTo>
                <a:cubicBezTo>
                  <a:pt x="2378" y="5459"/>
                  <a:pt x="2442" y="5507"/>
                  <a:pt x="2522" y="5523"/>
                </a:cubicBezTo>
                <a:cubicBezTo>
                  <a:pt x="2554" y="5523"/>
                  <a:pt x="2570" y="5507"/>
                  <a:pt x="2585" y="5507"/>
                </a:cubicBezTo>
                <a:cubicBezTo>
                  <a:pt x="2681" y="5475"/>
                  <a:pt x="2745" y="5363"/>
                  <a:pt x="2713" y="5267"/>
                </a:cubicBezTo>
                <a:cubicBezTo>
                  <a:pt x="2394" y="4358"/>
                  <a:pt x="2218" y="3624"/>
                  <a:pt x="2218" y="3097"/>
                </a:cubicBezTo>
                <a:cubicBezTo>
                  <a:pt x="2234" y="2395"/>
                  <a:pt x="2506" y="1709"/>
                  <a:pt x="3000" y="1198"/>
                </a:cubicBezTo>
                <a:cubicBezTo>
                  <a:pt x="3032" y="1166"/>
                  <a:pt x="3064" y="1150"/>
                  <a:pt x="3096" y="1118"/>
                </a:cubicBezTo>
                <a:lnTo>
                  <a:pt x="3096" y="1118"/>
                </a:lnTo>
                <a:cubicBezTo>
                  <a:pt x="2809" y="1693"/>
                  <a:pt x="2793" y="2379"/>
                  <a:pt x="3064" y="2969"/>
                </a:cubicBezTo>
                <a:cubicBezTo>
                  <a:pt x="3591" y="4023"/>
                  <a:pt x="4165" y="5028"/>
                  <a:pt x="4788" y="6002"/>
                </a:cubicBezTo>
                <a:cubicBezTo>
                  <a:pt x="5187" y="6624"/>
                  <a:pt x="5634" y="7326"/>
                  <a:pt x="6112" y="8044"/>
                </a:cubicBezTo>
                <a:cubicBezTo>
                  <a:pt x="7453" y="10039"/>
                  <a:pt x="8762" y="11875"/>
                  <a:pt x="9288" y="12577"/>
                </a:cubicBezTo>
                <a:lnTo>
                  <a:pt x="6336" y="12577"/>
                </a:lnTo>
                <a:cubicBezTo>
                  <a:pt x="6176" y="12321"/>
                  <a:pt x="5698" y="11492"/>
                  <a:pt x="5123" y="10438"/>
                </a:cubicBezTo>
                <a:cubicBezTo>
                  <a:pt x="4628" y="9529"/>
                  <a:pt x="4181" y="8667"/>
                  <a:pt x="3798" y="7869"/>
                </a:cubicBezTo>
                <a:cubicBezTo>
                  <a:pt x="3495" y="7230"/>
                  <a:pt x="3240" y="6624"/>
                  <a:pt x="3016" y="6081"/>
                </a:cubicBezTo>
                <a:cubicBezTo>
                  <a:pt x="2988" y="5995"/>
                  <a:pt x="2919" y="5958"/>
                  <a:pt x="2849" y="5958"/>
                </a:cubicBezTo>
                <a:cubicBezTo>
                  <a:pt x="2724" y="5958"/>
                  <a:pt x="2594" y="6072"/>
                  <a:pt x="2665" y="6225"/>
                </a:cubicBezTo>
                <a:cubicBezTo>
                  <a:pt x="2873" y="6752"/>
                  <a:pt x="3128" y="7326"/>
                  <a:pt x="3415" y="7933"/>
                </a:cubicBezTo>
                <a:cubicBezTo>
                  <a:pt x="1740" y="10422"/>
                  <a:pt x="112" y="12641"/>
                  <a:pt x="96" y="12657"/>
                </a:cubicBezTo>
                <a:cubicBezTo>
                  <a:pt x="0" y="12784"/>
                  <a:pt x="80" y="12960"/>
                  <a:pt x="239" y="12960"/>
                </a:cubicBezTo>
                <a:lnTo>
                  <a:pt x="1596" y="12960"/>
                </a:lnTo>
                <a:cubicBezTo>
                  <a:pt x="1612" y="12965"/>
                  <a:pt x="1628" y="12968"/>
                  <a:pt x="1642" y="12968"/>
                </a:cubicBezTo>
                <a:cubicBezTo>
                  <a:pt x="1820" y="12968"/>
                  <a:pt x="1820" y="12569"/>
                  <a:pt x="1642" y="12569"/>
                </a:cubicBezTo>
                <a:cubicBezTo>
                  <a:pt x="1628" y="12569"/>
                  <a:pt x="1612" y="12571"/>
                  <a:pt x="1596" y="12577"/>
                </a:cubicBezTo>
                <a:lnTo>
                  <a:pt x="622" y="12577"/>
                </a:lnTo>
                <a:cubicBezTo>
                  <a:pt x="1101" y="11906"/>
                  <a:pt x="2330" y="10215"/>
                  <a:pt x="3607" y="8332"/>
                </a:cubicBezTo>
                <a:cubicBezTo>
                  <a:pt x="3942" y="9018"/>
                  <a:pt x="4325" y="9752"/>
                  <a:pt x="4740" y="10518"/>
                </a:cubicBezTo>
                <a:cubicBezTo>
                  <a:pt x="4181" y="11539"/>
                  <a:pt x="3735" y="12321"/>
                  <a:pt x="3575" y="12577"/>
                </a:cubicBezTo>
                <a:lnTo>
                  <a:pt x="2474" y="12577"/>
                </a:lnTo>
                <a:cubicBezTo>
                  <a:pt x="2218" y="12577"/>
                  <a:pt x="2218" y="12960"/>
                  <a:pt x="2474" y="12960"/>
                </a:cubicBezTo>
                <a:lnTo>
                  <a:pt x="3671" y="12960"/>
                </a:lnTo>
                <a:cubicBezTo>
                  <a:pt x="3735" y="12960"/>
                  <a:pt x="3798" y="12928"/>
                  <a:pt x="3830" y="12864"/>
                </a:cubicBezTo>
                <a:cubicBezTo>
                  <a:pt x="3830" y="12864"/>
                  <a:pt x="4325" y="12066"/>
                  <a:pt x="4947" y="10917"/>
                </a:cubicBezTo>
                <a:cubicBezTo>
                  <a:pt x="5586" y="12066"/>
                  <a:pt x="6065" y="12864"/>
                  <a:pt x="6065" y="12864"/>
                </a:cubicBezTo>
                <a:cubicBezTo>
                  <a:pt x="6097" y="12928"/>
                  <a:pt x="6160" y="12960"/>
                  <a:pt x="6240" y="12960"/>
                </a:cubicBezTo>
                <a:lnTo>
                  <a:pt x="9655" y="12960"/>
                </a:lnTo>
                <a:cubicBezTo>
                  <a:pt x="9815" y="12960"/>
                  <a:pt x="9911" y="12784"/>
                  <a:pt x="9815" y="12657"/>
                </a:cubicBezTo>
                <a:cubicBezTo>
                  <a:pt x="9799" y="12641"/>
                  <a:pt x="8155" y="10422"/>
                  <a:pt x="6495" y="7933"/>
                </a:cubicBezTo>
                <a:cubicBezTo>
                  <a:pt x="6894" y="7103"/>
                  <a:pt x="7246" y="6257"/>
                  <a:pt x="7549" y="5395"/>
                </a:cubicBezTo>
                <a:cubicBezTo>
                  <a:pt x="7549" y="5271"/>
                  <a:pt x="7448" y="5194"/>
                  <a:pt x="7347" y="5194"/>
                </a:cubicBezTo>
                <a:cubicBezTo>
                  <a:pt x="7292" y="5194"/>
                  <a:pt x="7237" y="5217"/>
                  <a:pt x="7198" y="5267"/>
                </a:cubicBezTo>
                <a:cubicBezTo>
                  <a:pt x="6958" y="5938"/>
                  <a:pt x="6655" y="6704"/>
                  <a:pt x="6256" y="7566"/>
                </a:cubicBezTo>
                <a:cubicBezTo>
                  <a:pt x="5857" y="6975"/>
                  <a:pt x="5506" y="6416"/>
                  <a:pt x="5187" y="5906"/>
                </a:cubicBezTo>
                <a:cubicBezTo>
                  <a:pt x="5777" y="4964"/>
                  <a:pt x="6336" y="3991"/>
                  <a:pt x="6831" y="2985"/>
                </a:cubicBezTo>
                <a:cubicBezTo>
                  <a:pt x="7118" y="2395"/>
                  <a:pt x="7102" y="1709"/>
                  <a:pt x="6799" y="1118"/>
                </a:cubicBezTo>
                <a:lnTo>
                  <a:pt x="6799" y="1118"/>
                </a:lnTo>
                <a:lnTo>
                  <a:pt x="6894" y="1214"/>
                </a:lnTo>
                <a:cubicBezTo>
                  <a:pt x="7389" y="1724"/>
                  <a:pt x="7676" y="2395"/>
                  <a:pt x="7676" y="3113"/>
                </a:cubicBezTo>
                <a:cubicBezTo>
                  <a:pt x="7661" y="3560"/>
                  <a:pt x="7581" y="4007"/>
                  <a:pt x="7453" y="4454"/>
                </a:cubicBezTo>
                <a:cubicBezTo>
                  <a:pt x="7437" y="4549"/>
                  <a:pt x="7485" y="4645"/>
                  <a:pt x="7597" y="4677"/>
                </a:cubicBezTo>
                <a:lnTo>
                  <a:pt x="7645" y="4677"/>
                </a:lnTo>
                <a:cubicBezTo>
                  <a:pt x="7724" y="4677"/>
                  <a:pt x="7804" y="4629"/>
                  <a:pt x="7820" y="4549"/>
                </a:cubicBezTo>
                <a:cubicBezTo>
                  <a:pt x="7964" y="4070"/>
                  <a:pt x="8044" y="3592"/>
                  <a:pt x="8059" y="3097"/>
                </a:cubicBezTo>
                <a:cubicBezTo>
                  <a:pt x="8044" y="1421"/>
                  <a:pt x="6703" y="49"/>
                  <a:pt x="5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34"/>
          <p:cNvGrpSpPr/>
          <p:nvPr/>
        </p:nvGrpSpPr>
        <p:grpSpPr>
          <a:xfrm>
            <a:off x="1321480" y="3686614"/>
            <a:ext cx="291344" cy="291119"/>
            <a:chOff x="2590468" y="2053339"/>
            <a:chExt cx="291344" cy="291119"/>
          </a:xfrm>
        </p:grpSpPr>
        <p:sp>
          <p:nvSpPr>
            <p:cNvPr id="340" name="Google Shape;340;p34"/>
            <p:cNvSpPr/>
            <p:nvPr/>
          </p:nvSpPr>
          <p:spPr>
            <a:xfrm>
              <a:off x="2658900" y="2171837"/>
              <a:ext cx="66325" cy="172480"/>
            </a:xfrm>
            <a:custGeom>
              <a:avLst/>
              <a:gdLst/>
              <a:ahLst/>
              <a:cxnLst/>
              <a:rect l="l" t="t" r="r" b="b"/>
              <a:pathLst>
                <a:path w="2954" h="7682" extrusionOk="0">
                  <a:moveTo>
                    <a:pt x="1469" y="1729"/>
                  </a:moveTo>
                  <a:cubicBezTo>
                    <a:pt x="1692" y="1905"/>
                    <a:pt x="1948" y="2064"/>
                    <a:pt x="2203" y="2192"/>
                  </a:cubicBezTo>
                  <a:cubicBezTo>
                    <a:pt x="2426" y="2304"/>
                    <a:pt x="2570" y="2543"/>
                    <a:pt x="2570" y="2798"/>
                  </a:cubicBezTo>
                  <a:lnTo>
                    <a:pt x="2570" y="4410"/>
                  </a:lnTo>
                  <a:lnTo>
                    <a:pt x="2570" y="4426"/>
                  </a:lnTo>
                  <a:cubicBezTo>
                    <a:pt x="2570" y="4681"/>
                    <a:pt x="2347" y="4889"/>
                    <a:pt x="2091" y="4889"/>
                  </a:cubicBezTo>
                  <a:lnTo>
                    <a:pt x="1724" y="4889"/>
                  </a:lnTo>
                  <a:cubicBezTo>
                    <a:pt x="990" y="4889"/>
                    <a:pt x="384" y="4171"/>
                    <a:pt x="384" y="3293"/>
                  </a:cubicBezTo>
                  <a:cubicBezTo>
                    <a:pt x="384" y="2527"/>
                    <a:pt x="847" y="1873"/>
                    <a:pt x="1469" y="1729"/>
                  </a:cubicBezTo>
                  <a:close/>
                  <a:moveTo>
                    <a:pt x="269" y="0"/>
                  </a:moveTo>
                  <a:cubicBezTo>
                    <a:pt x="142" y="0"/>
                    <a:pt x="28" y="126"/>
                    <a:pt x="65" y="261"/>
                  </a:cubicBezTo>
                  <a:cubicBezTo>
                    <a:pt x="384" y="692"/>
                    <a:pt x="735" y="1091"/>
                    <a:pt x="1134" y="1442"/>
                  </a:cubicBezTo>
                  <a:cubicBezTo>
                    <a:pt x="847" y="1569"/>
                    <a:pt x="607" y="1761"/>
                    <a:pt x="432" y="2000"/>
                  </a:cubicBezTo>
                  <a:cubicBezTo>
                    <a:pt x="160" y="2383"/>
                    <a:pt x="1" y="2830"/>
                    <a:pt x="17" y="3293"/>
                  </a:cubicBezTo>
                  <a:cubicBezTo>
                    <a:pt x="17" y="4394"/>
                    <a:pt x="783" y="5272"/>
                    <a:pt x="1740" y="5272"/>
                  </a:cubicBezTo>
                  <a:lnTo>
                    <a:pt x="2091" y="5272"/>
                  </a:lnTo>
                  <a:cubicBezTo>
                    <a:pt x="2267" y="5272"/>
                    <a:pt x="2426" y="5224"/>
                    <a:pt x="2570" y="5128"/>
                  </a:cubicBezTo>
                  <a:lnTo>
                    <a:pt x="2570" y="7490"/>
                  </a:lnTo>
                  <a:cubicBezTo>
                    <a:pt x="2570" y="7618"/>
                    <a:pt x="2666" y="7682"/>
                    <a:pt x="2762" y="7682"/>
                  </a:cubicBezTo>
                  <a:cubicBezTo>
                    <a:pt x="2857" y="7682"/>
                    <a:pt x="2953" y="7618"/>
                    <a:pt x="2953" y="7490"/>
                  </a:cubicBezTo>
                  <a:lnTo>
                    <a:pt x="2953" y="2798"/>
                  </a:lnTo>
                  <a:cubicBezTo>
                    <a:pt x="2953" y="2399"/>
                    <a:pt x="2730" y="2032"/>
                    <a:pt x="2379" y="1857"/>
                  </a:cubicBezTo>
                  <a:cubicBezTo>
                    <a:pt x="1581" y="1410"/>
                    <a:pt x="894" y="787"/>
                    <a:pt x="384" y="37"/>
                  </a:cubicBezTo>
                  <a:cubicBezTo>
                    <a:pt x="347" y="11"/>
                    <a:pt x="307" y="0"/>
                    <a:pt x="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2785032" y="2275495"/>
              <a:ext cx="31187" cy="26988"/>
            </a:xfrm>
            <a:custGeom>
              <a:avLst/>
              <a:gdLst/>
              <a:ahLst/>
              <a:cxnLst/>
              <a:rect l="l" t="t" r="r" b="b"/>
              <a:pathLst>
                <a:path w="1389" h="1202" extrusionOk="0">
                  <a:moveTo>
                    <a:pt x="798" y="384"/>
                  </a:moveTo>
                  <a:cubicBezTo>
                    <a:pt x="1086" y="384"/>
                    <a:pt x="1086" y="815"/>
                    <a:pt x="798" y="815"/>
                  </a:cubicBezTo>
                  <a:cubicBezTo>
                    <a:pt x="495" y="815"/>
                    <a:pt x="495" y="384"/>
                    <a:pt x="798" y="384"/>
                  </a:cubicBezTo>
                  <a:close/>
                  <a:moveTo>
                    <a:pt x="798" y="1"/>
                  </a:moveTo>
                  <a:cubicBezTo>
                    <a:pt x="256" y="1"/>
                    <a:pt x="0" y="639"/>
                    <a:pt x="367" y="1022"/>
                  </a:cubicBezTo>
                  <a:cubicBezTo>
                    <a:pt x="491" y="1146"/>
                    <a:pt x="642" y="1201"/>
                    <a:pt x="789" y="1201"/>
                  </a:cubicBezTo>
                  <a:cubicBezTo>
                    <a:pt x="1096" y="1201"/>
                    <a:pt x="1389" y="958"/>
                    <a:pt x="1389" y="591"/>
                  </a:cubicBezTo>
                  <a:cubicBezTo>
                    <a:pt x="1389" y="272"/>
                    <a:pt x="1117"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2764601" y="2251854"/>
              <a:ext cx="75283" cy="73824"/>
            </a:xfrm>
            <a:custGeom>
              <a:avLst/>
              <a:gdLst/>
              <a:ahLst/>
              <a:cxnLst/>
              <a:rect l="l" t="t" r="r" b="b"/>
              <a:pathLst>
                <a:path w="3353" h="3288" extrusionOk="0">
                  <a:moveTo>
                    <a:pt x="1708" y="367"/>
                  </a:moveTo>
                  <a:cubicBezTo>
                    <a:pt x="1724" y="383"/>
                    <a:pt x="1740" y="383"/>
                    <a:pt x="1756" y="399"/>
                  </a:cubicBezTo>
                  <a:lnTo>
                    <a:pt x="1836" y="527"/>
                  </a:lnTo>
                  <a:cubicBezTo>
                    <a:pt x="1884" y="607"/>
                    <a:pt x="1964" y="655"/>
                    <a:pt x="2043" y="687"/>
                  </a:cubicBezTo>
                  <a:cubicBezTo>
                    <a:pt x="2075" y="702"/>
                    <a:pt x="2107" y="718"/>
                    <a:pt x="2139" y="734"/>
                  </a:cubicBezTo>
                  <a:cubicBezTo>
                    <a:pt x="2198" y="758"/>
                    <a:pt x="2265" y="773"/>
                    <a:pt x="2334" y="773"/>
                  </a:cubicBezTo>
                  <a:cubicBezTo>
                    <a:pt x="2359" y="773"/>
                    <a:pt x="2385" y="771"/>
                    <a:pt x="2410" y="766"/>
                  </a:cubicBezTo>
                  <a:lnTo>
                    <a:pt x="2554" y="734"/>
                  </a:lnTo>
                  <a:cubicBezTo>
                    <a:pt x="2570" y="734"/>
                    <a:pt x="2586" y="734"/>
                    <a:pt x="2602" y="750"/>
                  </a:cubicBezTo>
                  <a:cubicBezTo>
                    <a:pt x="2618" y="750"/>
                    <a:pt x="2618" y="782"/>
                    <a:pt x="2618" y="798"/>
                  </a:cubicBezTo>
                  <a:lnTo>
                    <a:pt x="2586" y="942"/>
                  </a:lnTo>
                  <a:cubicBezTo>
                    <a:pt x="2570" y="1038"/>
                    <a:pt x="2586" y="1133"/>
                    <a:pt x="2618" y="1213"/>
                  </a:cubicBezTo>
                  <a:cubicBezTo>
                    <a:pt x="2634" y="1245"/>
                    <a:pt x="2650" y="1277"/>
                    <a:pt x="2666" y="1293"/>
                  </a:cubicBezTo>
                  <a:cubicBezTo>
                    <a:pt x="2682" y="1389"/>
                    <a:pt x="2746" y="1469"/>
                    <a:pt x="2825" y="1532"/>
                  </a:cubicBezTo>
                  <a:lnTo>
                    <a:pt x="2953" y="1612"/>
                  </a:lnTo>
                  <a:cubicBezTo>
                    <a:pt x="2969" y="1612"/>
                    <a:pt x="2969" y="1628"/>
                    <a:pt x="2969" y="1644"/>
                  </a:cubicBezTo>
                  <a:cubicBezTo>
                    <a:pt x="2969" y="1660"/>
                    <a:pt x="2969" y="1676"/>
                    <a:pt x="2953" y="1692"/>
                  </a:cubicBezTo>
                  <a:lnTo>
                    <a:pt x="2825" y="1772"/>
                  </a:lnTo>
                  <a:cubicBezTo>
                    <a:pt x="2746" y="1836"/>
                    <a:pt x="2682" y="1899"/>
                    <a:pt x="2666" y="1995"/>
                  </a:cubicBezTo>
                  <a:cubicBezTo>
                    <a:pt x="2650" y="2027"/>
                    <a:pt x="2634" y="2059"/>
                    <a:pt x="2618" y="2091"/>
                  </a:cubicBezTo>
                  <a:cubicBezTo>
                    <a:pt x="2586" y="2171"/>
                    <a:pt x="2570" y="2266"/>
                    <a:pt x="2586" y="2346"/>
                  </a:cubicBezTo>
                  <a:lnTo>
                    <a:pt x="2618" y="2506"/>
                  </a:lnTo>
                  <a:cubicBezTo>
                    <a:pt x="2618" y="2522"/>
                    <a:pt x="2618" y="2538"/>
                    <a:pt x="2602" y="2554"/>
                  </a:cubicBezTo>
                  <a:cubicBezTo>
                    <a:pt x="2586" y="2554"/>
                    <a:pt x="2570" y="2570"/>
                    <a:pt x="2554" y="2570"/>
                  </a:cubicBezTo>
                  <a:lnTo>
                    <a:pt x="2410" y="2538"/>
                  </a:lnTo>
                  <a:cubicBezTo>
                    <a:pt x="2375" y="2532"/>
                    <a:pt x="2340" y="2528"/>
                    <a:pt x="2306" y="2528"/>
                  </a:cubicBezTo>
                  <a:cubicBezTo>
                    <a:pt x="2247" y="2528"/>
                    <a:pt x="2190" y="2539"/>
                    <a:pt x="2139" y="2570"/>
                  </a:cubicBezTo>
                  <a:lnTo>
                    <a:pt x="2043" y="2602"/>
                  </a:lnTo>
                  <a:cubicBezTo>
                    <a:pt x="1964" y="2634"/>
                    <a:pt x="1884" y="2697"/>
                    <a:pt x="1836" y="2761"/>
                  </a:cubicBezTo>
                  <a:lnTo>
                    <a:pt x="1756" y="2889"/>
                  </a:lnTo>
                  <a:cubicBezTo>
                    <a:pt x="1740" y="2905"/>
                    <a:pt x="1724" y="2921"/>
                    <a:pt x="1708" y="2921"/>
                  </a:cubicBezTo>
                  <a:cubicBezTo>
                    <a:pt x="1692" y="2921"/>
                    <a:pt x="1676" y="2905"/>
                    <a:pt x="1660" y="2889"/>
                  </a:cubicBezTo>
                  <a:lnTo>
                    <a:pt x="1581" y="2761"/>
                  </a:lnTo>
                  <a:cubicBezTo>
                    <a:pt x="1533" y="2697"/>
                    <a:pt x="1453" y="2634"/>
                    <a:pt x="1373" y="2602"/>
                  </a:cubicBezTo>
                  <a:lnTo>
                    <a:pt x="1277" y="2570"/>
                  </a:lnTo>
                  <a:cubicBezTo>
                    <a:pt x="1214" y="2538"/>
                    <a:pt x="1150" y="2522"/>
                    <a:pt x="1086" y="2522"/>
                  </a:cubicBezTo>
                  <a:lnTo>
                    <a:pt x="1006" y="2522"/>
                  </a:lnTo>
                  <a:lnTo>
                    <a:pt x="862" y="2554"/>
                  </a:lnTo>
                  <a:cubicBezTo>
                    <a:pt x="815" y="2554"/>
                    <a:pt x="783" y="2522"/>
                    <a:pt x="799" y="2490"/>
                  </a:cubicBezTo>
                  <a:lnTo>
                    <a:pt x="831" y="2346"/>
                  </a:lnTo>
                  <a:cubicBezTo>
                    <a:pt x="846" y="2251"/>
                    <a:pt x="831" y="2155"/>
                    <a:pt x="799" y="2075"/>
                  </a:cubicBezTo>
                  <a:cubicBezTo>
                    <a:pt x="783" y="2043"/>
                    <a:pt x="767" y="2011"/>
                    <a:pt x="751" y="1979"/>
                  </a:cubicBezTo>
                  <a:cubicBezTo>
                    <a:pt x="719" y="1899"/>
                    <a:pt x="671" y="1820"/>
                    <a:pt x="591" y="1772"/>
                  </a:cubicBezTo>
                  <a:lnTo>
                    <a:pt x="463" y="1676"/>
                  </a:lnTo>
                  <a:cubicBezTo>
                    <a:pt x="448" y="1676"/>
                    <a:pt x="432" y="1660"/>
                    <a:pt x="448" y="1644"/>
                  </a:cubicBezTo>
                  <a:cubicBezTo>
                    <a:pt x="432" y="1628"/>
                    <a:pt x="448" y="1612"/>
                    <a:pt x="463" y="1596"/>
                  </a:cubicBezTo>
                  <a:lnTo>
                    <a:pt x="591" y="1516"/>
                  </a:lnTo>
                  <a:cubicBezTo>
                    <a:pt x="671" y="1469"/>
                    <a:pt x="719" y="1389"/>
                    <a:pt x="751" y="1293"/>
                  </a:cubicBezTo>
                  <a:cubicBezTo>
                    <a:pt x="767" y="1277"/>
                    <a:pt x="783" y="1245"/>
                    <a:pt x="799" y="1213"/>
                  </a:cubicBezTo>
                  <a:cubicBezTo>
                    <a:pt x="831" y="1133"/>
                    <a:pt x="846" y="1038"/>
                    <a:pt x="831" y="942"/>
                  </a:cubicBezTo>
                  <a:lnTo>
                    <a:pt x="799" y="798"/>
                  </a:lnTo>
                  <a:cubicBezTo>
                    <a:pt x="785" y="759"/>
                    <a:pt x="805" y="730"/>
                    <a:pt x="839" y="730"/>
                  </a:cubicBezTo>
                  <a:cubicBezTo>
                    <a:pt x="846" y="730"/>
                    <a:pt x="854" y="732"/>
                    <a:pt x="862" y="734"/>
                  </a:cubicBezTo>
                  <a:lnTo>
                    <a:pt x="1006" y="766"/>
                  </a:lnTo>
                  <a:cubicBezTo>
                    <a:pt x="1032" y="771"/>
                    <a:pt x="1057" y="773"/>
                    <a:pt x="1083" y="773"/>
                  </a:cubicBezTo>
                  <a:cubicBezTo>
                    <a:pt x="1152" y="773"/>
                    <a:pt x="1219" y="758"/>
                    <a:pt x="1277" y="734"/>
                  </a:cubicBezTo>
                  <a:cubicBezTo>
                    <a:pt x="1309" y="718"/>
                    <a:pt x="1341" y="702"/>
                    <a:pt x="1373" y="687"/>
                  </a:cubicBezTo>
                  <a:cubicBezTo>
                    <a:pt x="1453" y="655"/>
                    <a:pt x="1533" y="607"/>
                    <a:pt x="1581" y="527"/>
                  </a:cubicBezTo>
                  <a:lnTo>
                    <a:pt x="1660" y="399"/>
                  </a:lnTo>
                  <a:cubicBezTo>
                    <a:pt x="1676" y="383"/>
                    <a:pt x="1692" y="367"/>
                    <a:pt x="1708" y="367"/>
                  </a:cubicBezTo>
                  <a:close/>
                  <a:moveTo>
                    <a:pt x="1700" y="0"/>
                  </a:moveTo>
                  <a:cubicBezTo>
                    <a:pt x="1565" y="0"/>
                    <a:pt x="1429" y="64"/>
                    <a:pt x="1341" y="192"/>
                  </a:cubicBezTo>
                  <a:lnTo>
                    <a:pt x="1261" y="319"/>
                  </a:lnTo>
                  <a:cubicBezTo>
                    <a:pt x="1245" y="335"/>
                    <a:pt x="1245" y="335"/>
                    <a:pt x="1230" y="351"/>
                  </a:cubicBezTo>
                  <a:cubicBezTo>
                    <a:pt x="1182" y="367"/>
                    <a:pt x="1150" y="383"/>
                    <a:pt x="1102" y="399"/>
                  </a:cubicBezTo>
                  <a:lnTo>
                    <a:pt x="1070" y="399"/>
                  </a:lnTo>
                  <a:lnTo>
                    <a:pt x="926" y="367"/>
                  </a:lnTo>
                  <a:cubicBezTo>
                    <a:pt x="896" y="361"/>
                    <a:pt x="866" y="358"/>
                    <a:pt x="837" y="358"/>
                  </a:cubicBezTo>
                  <a:cubicBezTo>
                    <a:pt x="572" y="358"/>
                    <a:pt x="358" y="605"/>
                    <a:pt x="416" y="878"/>
                  </a:cubicBezTo>
                  <a:lnTo>
                    <a:pt x="448" y="1022"/>
                  </a:lnTo>
                  <a:cubicBezTo>
                    <a:pt x="448" y="1038"/>
                    <a:pt x="448" y="1054"/>
                    <a:pt x="448" y="1054"/>
                  </a:cubicBezTo>
                  <a:cubicBezTo>
                    <a:pt x="432" y="1101"/>
                    <a:pt x="416" y="1133"/>
                    <a:pt x="400" y="1181"/>
                  </a:cubicBezTo>
                  <a:cubicBezTo>
                    <a:pt x="400" y="1197"/>
                    <a:pt x="384" y="1197"/>
                    <a:pt x="368" y="1213"/>
                  </a:cubicBezTo>
                  <a:lnTo>
                    <a:pt x="240" y="1293"/>
                  </a:lnTo>
                  <a:cubicBezTo>
                    <a:pt x="1" y="1469"/>
                    <a:pt x="1" y="1836"/>
                    <a:pt x="240" y="2011"/>
                  </a:cubicBezTo>
                  <a:lnTo>
                    <a:pt x="368" y="2091"/>
                  </a:lnTo>
                  <a:cubicBezTo>
                    <a:pt x="384" y="2107"/>
                    <a:pt x="400" y="2107"/>
                    <a:pt x="400" y="2123"/>
                  </a:cubicBezTo>
                  <a:cubicBezTo>
                    <a:pt x="416" y="2171"/>
                    <a:pt x="432" y="2203"/>
                    <a:pt x="448" y="2251"/>
                  </a:cubicBezTo>
                  <a:cubicBezTo>
                    <a:pt x="448" y="2251"/>
                    <a:pt x="448" y="2266"/>
                    <a:pt x="448" y="2282"/>
                  </a:cubicBezTo>
                  <a:lnTo>
                    <a:pt x="416" y="2426"/>
                  </a:lnTo>
                  <a:cubicBezTo>
                    <a:pt x="358" y="2699"/>
                    <a:pt x="572" y="2946"/>
                    <a:pt x="837" y="2946"/>
                  </a:cubicBezTo>
                  <a:cubicBezTo>
                    <a:pt x="866" y="2946"/>
                    <a:pt x="896" y="2943"/>
                    <a:pt x="926" y="2937"/>
                  </a:cubicBezTo>
                  <a:lnTo>
                    <a:pt x="1070" y="2905"/>
                  </a:lnTo>
                  <a:lnTo>
                    <a:pt x="1102" y="2905"/>
                  </a:lnTo>
                  <a:lnTo>
                    <a:pt x="1230" y="2953"/>
                  </a:lnTo>
                  <a:cubicBezTo>
                    <a:pt x="1245" y="2953"/>
                    <a:pt x="1245" y="2969"/>
                    <a:pt x="1261" y="2969"/>
                  </a:cubicBezTo>
                  <a:lnTo>
                    <a:pt x="1341" y="3096"/>
                  </a:lnTo>
                  <a:cubicBezTo>
                    <a:pt x="1429" y="3224"/>
                    <a:pt x="1565" y="3288"/>
                    <a:pt x="1700" y="3288"/>
                  </a:cubicBezTo>
                  <a:cubicBezTo>
                    <a:pt x="1836" y="3288"/>
                    <a:pt x="1972" y="3224"/>
                    <a:pt x="2059" y="3096"/>
                  </a:cubicBezTo>
                  <a:lnTo>
                    <a:pt x="2139" y="2969"/>
                  </a:lnTo>
                  <a:cubicBezTo>
                    <a:pt x="2155" y="2969"/>
                    <a:pt x="2155" y="2953"/>
                    <a:pt x="2171" y="2953"/>
                  </a:cubicBezTo>
                  <a:lnTo>
                    <a:pt x="2299" y="2905"/>
                  </a:lnTo>
                  <a:lnTo>
                    <a:pt x="2331" y="2905"/>
                  </a:lnTo>
                  <a:lnTo>
                    <a:pt x="2474" y="2937"/>
                  </a:lnTo>
                  <a:cubicBezTo>
                    <a:pt x="2505" y="2943"/>
                    <a:pt x="2535" y="2946"/>
                    <a:pt x="2564" y="2946"/>
                  </a:cubicBezTo>
                  <a:cubicBezTo>
                    <a:pt x="2828" y="2946"/>
                    <a:pt x="3043" y="2699"/>
                    <a:pt x="2985" y="2426"/>
                  </a:cubicBezTo>
                  <a:lnTo>
                    <a:pt x="2953" y="2282"/>
                  </a:lnTo>
                  <a:cubicBezTo>
                    <a:pt x="2953" y="2266"/>
                    <a:pt x="2953" y="2251"/>
                    <a:pt x="2953" y="2251"/>
                  </a:cubicBezTo>
                  <a:cubicBezTo>
                    <a:pt x="2969" y="2203"/>
                    <a:pt x="2985" y="2171"/>
                    <a:pt x="3001" y="2123"/>
                  </a:cubicBezTo>
                  <a:cubicBezTo>
                    <a:pt x="3001" y="2107"/>
                    <a:pt x="3017" y="2107"/>
                    <a:pt x="3033" y="2091"/>
                  </a:cubicBezTo>
                  <a:lnTo>
                    <a:pt x="3161" y="2011"/>
                  </a:lnTo>
                  <a:cubicBezTo>
                    <a:pt x="3272" y="1931"/>
                    <a:pt x="3352" y="1804"/>
                    <a:pt x="3352" y="1644"/>
                  </a:cubicBezTo>
                  <a:cubicBezTo>
                    <a:pt x="3352" y="1500"/>
                    <a:pt x="3272" y="1373"/>
                    <a:pt x="3161" y="1293"/>
                  </a:cubicBezTo>
                  <a:lnTo>
                    <a:pt x="3033" y="1213"/>
                  </a:lnTo>
                  <a:cubicBezTo>
                    <a:pt x="3017" y="1197"/>
                    <a:pt x="3001" y="1197"/>
                    <a:pt x="3001" y="1181"/>
                  </a:cubicBezTo>
                  <a:cubicBezTo>
                    <a:pt x="2985" y="1133"/>
                    <a:pt x="2969" y="1101"/>
                    <a:pt x="2953" y="1054"/>
                  </a:cubicBezTo>
                  <a:cubicBezTo>
                    <a:pt x="2953" y="1054"/>
                    <a:pt x="2953" y="1038"/>
                    <a:pt x="2953" y="1022"/>
                  </a:cubicBezTo>
                  <a:lnTo>
                    <a:pt x="2985" y="878"/>
                  </a:lnTo>
                  <a:cubicBezTo>
                    <a:pt x="3043" y="605"/>
                    <a:pt x="2828" y="358"/>
                    <a:pt x="2564" y="358"/>
                  </a:cubicBezTo>
                  <a:cubicBezTo>
                    <a:pt x="2535" y="358"/>
                    <a:pt x="2505" y="361"/>
                    <a:pt x="2474" y="367"/>
                  </a:cubicBezTo>
                  <a:lnTo>
                    <a:pt x="2331" y="399"/>
                  </a:lnTo>
                  <a:lnTo>
                    <a:pt x="2299" y="399"/>
                  </a:lnTo>
                  <a:cubicBezTo>
                    <a:pt x="2251" y="383"/>
                    <a:pt x="2203" y="367"/>
                    <a:pt x="2171" y="351"/>
                  </a:cubicBezTo>
                  <a:cubicBezTo>
                    <a:pt x="2155" y="335"/>
                    <a:pt x="2155" y="335"/>
                    <a:pt x="2139" y="319"/>
                  </a:cubicBezTo>
                  <a:lnTo>
                    <a:pt x="2059" y="192"/>
                  </a:lnTo>
                  <a:cubicBezTo>
                    <a:pt x="1972" y="64"/>
                    <a:pt x="1836" y="0"/>
                    <a:pt x="1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2590468" y="2053339"/>
              <a:ext cx="291344" cy="291119"/>
            </a:xfrm>
            <a:custGeom>
              <a:avLst/>
              <a:gdLst/>
              <a:ahLst/>
              <a:cxnLst/>
              <a:rect l="l" t="t" r="r" b="b"/>
              <a:pathLst>
                <a:path w="12976" h="12966" extrusionOk="0">
                  <a:moveTo>
                    <a:pt x="8459" y="7007"/>
                  </a:moveTo>
                  <a:cubicBezTo>
                    <a:pt x="8954" y="7151"/>
                    <a:pt x="9337" y="7534"/>
                    <a:pt x="9464" y="8028"/>
                  </a:cubicBezTo>
                  <a:cubicBezTo>
                    <a:pt x="8618" y="8028"/>
                    <a:pt x="7820" y="8459"/>
                    <a:pt x="7374" y="9177"/>
                  </a:cubicBezTo>
                  <a:lnTo>
                    <a:pt x="7374" y="8076"/>
                  </a:lnTo>
                  <a:cubicBezTo>
                    <a:pt x="7374" y="7821"/>
                    <a:pt x="7517" y="7597"/>
                    <a:pt x="7741" y="7486"/>
                  </a:cubicBezTo>
                  <a:cubicBezTo>
                    <a:pt x="7996" y="7342"/>
                    <a:pt x="8235" y="7183"/>
                    <a:pt x="8459" y="7007"/>
                  </a:cubicBezTo>
                  <a:close/>
                  <a:moveTo>
                    <a:pt x="12784" y="1"/>
                  </a:moveTo>
                  <a:cubicBezTo>
                    <a:pt x="12688" y="1"/>
                    <a:pt x="12608" y="81"/>
                    <a:pt x="12592" y="176"/>
                  </a:cubicBezTo>
                  <a:lnTo>
                    <a:pt x="12592" y="2171"/>
                  </a:lnTo>
                  <a:cubicBezTo>
                    <a:pt x="12592" y="2746"/>
                    <a:pt x="12129" y="3209"/>
                    <a:pt x="11555" y="3209"/>
                  </a:cubicBezTo>
                  <a:lnTo>
                    <a:pt x="10980" y="3209"/>
                  </a:lnTo>
                  <a:cubicBezTo>
                    <a:pt x="11012" y="3065"/>
                    <a:pt x="11028" y="2921"/>
                    <a:pt x="11028" y="2778"/>
                  </a:cubicBezTo>
                  <a:lnTo>
                    <a:pt x="11555" y="2778"/>
                  </a:lnTo>
                  <a:cubicBezTo>
                    <a:pt x="11890" y="2778"/>
                    <a:pt x="12161" y="2506"/>
                    <a:pt x="12161" y="2171"/>
                  </a:cubicBezTo>
                  <a:lnTo>
                    <a:pt x="12161" y="1661"/>
                  </a:lnTo>
                  <a:cubicBezTo>
                    <a:pt x="12129" y="1565"/>
                    <a:pt x="12046" y="1517"/>
                    <a:pt x="11964" y="1517"/>
                  </a:cubicBezTo>
                  <a:cubicBezTo>
                    <a:pt x="11882" y="1517"/>
                    <a:pt x="11802" y="1565"/>
                    <a:pt x="11778" y="1661"/>
                  </a:cubicBezTo>
                  <a:lnTo>
                    <a:pt x="11778" y="2187"/>
                  </a:lnTo>
                  <a:cubicBezTo>
                    <a:pt x="11778" y="2315"/>
                    <a:pt x="11667" y="2411"/>
                    <a:pt x="11555" y="2411"/>
                  </a:cubicBezTo>
                  <a:lnTo>
                    <a:pt x="10996" y="2411"/>
                  </a:lnTo>
                  <a:cubicBezTo>
                    <a:pt x="10885" y="1661"/>
                    <a:pt x="10342" y="1038"/>
                    <a:pt x="9432" y="607"/>
                  </a:cubicBezTo>
                  <a:cubicBezTo>
                    <a:pt x="8491" y="208"/>
                    <a:pt x="7489" y="9"/>
                    <a:pt x="6488" y="9"/>
                  </a:cubicBezTo>
                  <a:cubicBezTo>
                    <a:pt x="5486" y="9"/>
                    <a:pt x="4485" y="208"/>
                    <a:pt x="3543" y="607"/>
                  </a:cubicBezTo>
                  <a:cubicBezTo>
                    <a:pt x="2634" y="1038"/>
                    <a:pt x="2091" y="1661"/>
                    <a:pt x="1979" y="2411"/>
                  </a:cubicBezTo>
                  <a:lnTo>
                    <a:pt x="1421" y="2411"/>
                  </a:lnTo>
                  <a:cubicBezTo>
                    <a:pt x="1309" y="2411"/>
                    <a:pt x="1197" y="2315"/>
                    <a:pt x="1213" y="2187"/>
                  </a:cubicBezTo>
                  <a:lnTo>
                    <a:pt x="1213" y="192"/>
                  </a:lnTo>
                  <a:cubicBezTo>
                    <a:pt x="1181" y="97"/>
                    <a:pt x="1098" y="49"/>
                    <a:pt x="1016" y="49"/>
                  </a:cubicBezTo>
                  <a:cubicBezTo>
                    <a:pt x="934" y="49"/>
                    <a:pt x="854" y="97"/>
                    <a:pt x="830" y="192"/>
                  </a:cubicBezTo>
                  <a:lnTo>
                    <a:pt x="830" y="2187"/>
                  </a:lnTo>
                  <a:cubicBezTo>
                    <a:pt x="830" y="2522"/>
                    <a:pt x="1086" y="2794"/>
                    <a:pt x="1421" y="2794"/>
                  </a:cubicBezTo>
                  <a:lnTo>
                    <a:pt x="1947" y="2794"/>
                  </a:lnTo>
                  <a:cubicBezTo>
                    <a:pt x="1947" y="2937"/>
                    <a:pt x="1963" y="3081"/>
                    <a:pt x="1995" y="3225"/>
                  </a:cubicBezTo>
                  <a:lnTo>
                    <a:pt x="1421" y="3225"/>
                  </a:lnTo>
                  <a:cubicBezTo>
                    <a:pt x="846" y="3225"/>
                    <a:pt x="383" y="2762"/>
                    <a:pt x="383" y="2187"/>
                  </a:cubicBezTo>
                  <a:lnTo>
                    <a:pt x="383" y="192"/>
                  </a:lnTo>
                  <a:cubicBezTo>
                    <a:pt x="383" y="65"/>
                    <a:pt x="288" y="1"/>
                    <a:pt x="192" y="1"/>
                  </a:cubicBezTo>
                  <a:cubicBezTo>
                    <a:pt x="96" y="1"/>
                    <a:pt x="0" y="65"/>
                    <a:pt x="0" y="192"/>
                  </a:cubicBezTo>
                  <a:lnTo>
                    <a:pt x="0" y="2187"/>
                  </a:lnTo>
                  <a:cubicBezTo>
                    <a:pt x="0" y="2969"/>
                    <a:pt x="639" y="3608"/>
                    <a:pt x="1421" y="3608"/>
                  </a:cubicBezTo>
                  <a:lnTo>
                    <a:pt x="2091" y="3608"/>
                  </a:lnTo>
                  <a:cubicBezTo>
                    <a:pt x="2219" y="4023"/>
                    <a:pt x="2394" y="4422"/>
                    <a:pt x="2618" y="4805"/>
                  </a:cubicBezTo>
                  <a:cubicBezTo>
                    <a:pt x="2658" y="4840"/>
                    <a:pt x="2704" y="4856"/>
                    <a:pt x="2749" y="4856"/>
                  </a:cubicBezTo>
                  <a:cubicBezTo>
                    <a:pt x="2865" y="4856"/>
                    <a:pt x="2971" y="4751"/>
                    <a:pt x="2937" y="4613"/>
                  </a:cubicBezTo>
                  <a:cubicBezTo>
                    <a:pt x="2538" y="3927"/>
                    <a:pt x="2331" y="3257"/>
                    <a:pt x="2331" y="2746"/>
                  </a:cubicBezTo>
                  <a:cubicBezTo>
                    <a:pt x="2331" y="1996"/>
                    <a:pt x="2793" y="1389"/>
                    <a:pt x="3703" y="942"/>
                  </a:cubicBezTo>
                  <a:cubicBezTo>
                    <a:pt x="4547" y="574"/>
                    <a:pt x="5465" y="383"/>
                    <a:pt x="6385" y="383"/>
                  </a:cubicBezTo>
                  <a:cubicBezTo>
                    <a:pt x="6422" y="383"/>
                    <a:pt x="6459" y="383"/>
                    <a:pt x="6496" y="384"/>
                  </a:cubicBezTo>
                  <a:cubicBezTo>
                    <a:pt x="8156" y="384"/>
                    <a:pt x="10645" y="1006"/>
                    <a:pt x="10645" y="2746"/>
                  </a:cubicBezTo>
                  <a:cubicBezTo>
                    <a:pt x="10645" y="4134"/>
                    <a:pt x="9097" y="6369"/>
                    <a:pt x="7565" y="7151"/>
                  </a:cubicBezTo>
                  <a:cubicBezTo>
                    <a:pt x="7214" y="7326"/>
                    <a:pt x="6991" y="7693"/>
                    <a:pt x="6991" y="8092"/>
                  </a:cubicBezTo>
                  <a:lnTo>
                    <a:pt x="6991" y="12784"/>
                  </a:lnTo>
                  <a:cubicBezTo>
                    <a:pt x="7023" y="12872"/>
                    <a:pt x="7102" y="12916"/>
                    <a:pt x="7182" y="12916"/>
                  </a:cubicBezTo>
                  <a:cubicBezTo>
                    <a:pt x="7262" y="12916"/>
                    <a:pt x="7342" y="12872"/>
                    <a:pt x="7374" y="12784"/>
                  </a:cubicBezTo>
                  <a:lnTo>
                    <a:pt x="7374" y="11811"/>
                  </a:lnTo>
                  <a:cubicBezTo>
                    <a:pt x="7839" y="12554"/>
                    <a:pt x="8636" y="12965"/>
                    <a:pt x="9460" y="12965"/>
                  </a:cubicBezTo>
                  <a:cubicBezTo>
                    <a:pt x="9821" y="12965"/>
                    <a:pt x="10188" y="12886"/>
                    <a:pt x="10534" y="12720"/>
                  </a:cubicBezTo>
                  <a:cubicBezTo>
                    <a:pt x="10629" y="12672"/>
                    <a:pt x="10661" y="12561"/>
                    <a:pt x="10629" y="12465"/>
                  </a:cubicBezTo>
                  <a:cubicBezTo>
                    <a:pt x="10593" y="12393"/>
                    <a:pt x="10522" y="12357"/>
                    <a:pt x="10454" y="12357"/>
                  </a:cubicBezTo>
                  <a:cubicBezTo>
                    <a:pt x="10432" y="12357"/>
                    <a:pt x="10410" y="12361"/>
                    <a:pt x="10390" y="12369"/>
                  </a:cubicBezTo>
                  <a:cubicBezTo>
                    <a:pt x="10096" y="12509"/>
                    <a:pt x="9785" y="12576"/>
                    <a:pt x="9478" y="12576"/>
                  </a:cubicBezTo>
                  <a:cubicBezTo>
                    <a:pt x="8768" y="12576"/>
                    <a:pt x="8083" y="12218"/>
                    <a:pt x="7693" y="11571"/>
                  </a:cubicBezTo>
                  <a:cubicBezTo>
                    <a:pt x="7118" y="10662"/>
                    <a:pt x="7342" y="9465"/>
                    <a:pt x="8204" y="8826"/>
                  </a:cubicBezTo>
                  <a:cubicBezTo>
                    <a:pt x="8582" y="8539"/>
                    <a:pt x="9025" y="8399"/>
                    <a:pt x="9465" y="8399"/>
                  </a:cubicBezTo>
                  <a:cubicBezTo>
                    <a:pt x="10027" y="8399"/>
                    <a:pt x="10585" y="8627"/>
                    <a:pt x="10996" y="9066"/>
                  </a:cubicBezTo>
                  <a:cubicBezTo>
                    <a:pt x="11731" y="9848"/>
                    <a:pt x="11746" y="11061"/>
                    <a:pt x="11028" y="11875"/>
                  </a:cubicBezTo>
                  <a:cubicBezTo>
                    <a:pt x="10964" y="12016"/>
                    <a:pt x="11075" y="12157"/>
                    <a:pt x="11213" y="12157"/>
                  </a:cubicBezTo>
                  <a:cubicBezTo>
                    <a:pt x="11246" y="12157"/>
                    <a:pt x="11281" y="12149"/>
                    <a:pt x="11316" y="12130"/>
                  </a:cubicBezTo>
                  <a:cubicBezTo>
                    <a:pt x="12592" y="10678"/>
                    <a:pt x="11794" y="8379"/>
                    <a:pt x="9879" y="8060"/>
                  </a:cubicBezTo>
                  <a:cubicBezTo>
                    <a:pt x="9752" y="7454"/>
                    <a:pt x="9369" y="6959"/>
                    <a:pt x="8826" y="6704"/>
                  </a:cubicBezTo>
                  <a:cubicBezTo>
                    <a:pt x="9257" y="6305"/>
                    <a:pt x="9656" y="5858"/>
                    <a:pt x="10007" y="5363"/>
                  </a:cubicBezTo>
                  <a:cubicBezTo>
                    <a:pt x="10390" y="4821"/>
                    <a:pt x="10693" y="4230"/>
                    <a:pt x="10901" y="3592"/>
                  </a:cubicBezTo>
                  <a:lnTo>
                    <a:pt x="11571" y="3592"/>
                  </a:lnTo>
                  <a:cubicBezTo>
                    <a:pt x="12337" y="3576"/>
                    <a:pt x="12959" y="2953"/>
                    <a:pt x="12975" y="2187"/>
                  </a:cubicBezTo>
                  <a:lnTo>
                    <a:pt x="12975" y="192"/>
                  </a:lnTo>
                  <a:cubicBezTo>
                    <a:pt x="12975" y="97"/>
                    <a:pt x="12896" y="1"/>
                    <a:pt x="12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2854901" y="2054057"/>
              <a:ext cx="8622" cy="20813"/>
            </a:xfrm>
            <a:custGeom>
              <a:avLst/>
              <a:gdLst/>
              <a:ahLst/>
              <a:cxnLst/>
              <a:rect l="l" t="t" r="r" b="b"/>
              <a:pathLst>
                <a:path w="384" h="927" extrusionOk="0">
                  <a:moveTo>
                    <a:pt x="198" y="1"/>
                  </a:moveTo>
                  <a:cubicBezTo>
                    <a:pt x="116" y="1"/>
                    <a:pt x="32" y="49"/>
                    <a:pt x="0" y="144"/>
                  </a:cubicBezTo>
                  <a:lnTo>
                    <a:pt x="0" y="735"/>
                  </a:lnTo>
                  <a:cubicBezTo>
                    <a:pt x="16" y="847"/>
                    <a:pt x="96" y="926"/>
                    <a:pt x="192" y="926"/>
                  </a:cubicBezTo>
                  <a:cubicBezTo>
                    <a:pt x="288" y="926"/>
                    <a:pt x="383" y="847"/>
                    <a:pt x="383" y="735"/>
                  </a:cubicBezTo>
                  <a:lnTo>
                    <a:pt x="383" y="144"/>
                  </a:lnTo>
                  <a:cubicBezTo>
                    <a:pt x="359" y="49"/>
                    <a:pt x="280"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4"/>
          <p:cNvGrpSpPr/>
          <p:nvPr/>
        </p:nvGrpSpPr>
        <p:grpSpPr>
          <a:xfrm>
            <a:off x="4619976" y="3761028"/>
            <a:ext cx="291344" cy="290984"/>
            <a:chOff x="5565015" y="3450375"/>
            <a:chExt cx="291344" cy="290984"/>
          </a:xfrm>
        </p:grpSpPr>
        <p:sp>
          <p:nvSpPr>
            <p:cNvPr id="346" name="Google Shape;346;p34"/>
            <p:cNvSpPr/>
            <p:nvPr/>
          </p:nvSpPr>
          <p:spPr>
            <a:xfrm>
              <a:off x="5565015" y="3450375"/>
              <a:ext cx="291344" cy="290984"/>
            </a:xfrm>
            <a:custGeom>
              <a:avLst/>
              <a:gdLst/>
              <a:ahLst/>
              <a:cxnLst/>
              <a:rect l="l" t="t" r="r" b="b"/>
              <a:pathLst>
                <a:path w="12976" h="12960" extrusionOk="0">
                  <a:moveTo>
                    <a:pt x="703" y="1"/>
                  </a:moveTo>
                  <a:cubicBezTo>
                    <a:pt x="304" y="1"/>
                    <a:pt x="1" y="320"/>
                    <a:pt x="1" y="703"/>
                  </a:cubicBezTo>
                  <a:lnTo>
                    <a:pt x="1" y="10119"/>
                  </a:lnTo>
                  <a:cubicBezTo>
                    <a:pt x="1" y="10310"/>
                    <a:pt x="80" y="10502"/>
                    <a:pt x="224" y="10630"/>
                  </a:cubicBezTo>
                  <a:cubicBezTo>
                    <a:pt x="80" y="10757"/>
                    <a:pt x="1" y="10949"/>
                    <a:pt x="1" y="11140"/>
                  </a:cubicBezTo>
                  <a:lnTo>
                    <a:pt x="1" y="12257"/>
                  </a:lnTo>
                  <a:cubicBezTo>
                    <a:pt x="1" y="12656"/>
                    <a:pt x="304" y="12960"/>
                    <a:pt x="703" y="12960"/>
                  </a:cubicBezTo>
                  <a:lnTo>
                    <a:pt x="12273" y="12960"/>
                  </a:lnTo>
                  <a:cubicBezTo>
                    <a:pt x="12656" y="12960"/>
                    <a:pt x="12976" y="12656"/>
                    <a:pt x="12976" y="12257"/>
                  </a:cubicBezTo>
                  <a:lnTo>
                    <a:pt x="12976" y="11140"/>
                  </a:lnTo>
                  <a:cubicBezTo>
                    <a:pt x="12976" y="10949"/>
                    <a:pt x="12896" y="10757"/>
                    <a:pt x="12752" y="10630"/>
                  </a:cubicBezTo>
                  <a:cubicBezTo>
                    <a:pt x="12896" y="10502"/>
                    <a:pt x="12976" y="10310"/>
                    <a:pt x="12976" y="10119"/>
                  </a:cubicBezTo>
                  <a:lnTo>
                    <a:pt x="12976" y="2538"/>
                  </a:lnTo>
                  <a:cubicBezTo>
                    <a:pt x="12976" y="2411"/>
                    <a:pt x="12880" y="2347"/>
                    <a:pt x="12784" y="2347"/>
                  </a:cubicBezTo>
                  <a:cubicBezTo>
                    <a:pt x="12688" y="2347"/>
                    <a:pt x="12593" y="2411"/>
                    <a:pt x="12593" y="2538"/>
                  </a:cubicBezTo>
                  <a:lnTo>
                    <a:pt x="12593" y="10119"/>
                  </a:lnTo>
                  <a:cubicBezTo>
                    <a:pt x="12593" y="10294"/>
                    <a:pt x="12449" y="10438"/>
                    <a:pt x="12273" y="10438"/>
                  </a:cubicBezTo>
                  <a:lnTo>
                    <a:pt x="2618" y="10438"/>
                  </a:lnTo>
                  <a:cubicBezTo>
                    <a:pt x="2426" y="10502"/>
                    <a:pt x="2426" y="10757"/>
                    <a:pt x="2618" y="10821"/>
                  </a:cubicBezTo>
                  <a:lnTo>
                    <a:pt x="12257" y="10821"/>
                  </a:lnTo>
                  <a:cubicBezTo>
                    <a:pt x="12433" y="10821"/>
                    <a:pt x="12577" y="10965"/>
                    <a:pt x="12577" y="11140"/>
                  </a:cubicBezTo>
                  <a:lnTo>
                    <a:pt x="12577" y="12257"/>
                  </a:lnTo>
                  <a:cubicBezTo>
                    <a:pt x="12577" y="12449"/>
                    <a:pt x="12433" y="12593"/>
                    <a:pt x="12257" y="12593"/>
                  </a:cubicBezTo>
                  <a:lnTo>
                    <a:pt x="687" y="12593"/>
                  </a:lnTo>
                  <a:cubicBezTo>
                    <a:pt x="511" y="12593"/>
                    <a:pt x="368" y="12449"/>
                    <a:pt x="368" y="12257"/>
                  </a:cubicBezTo>
                  <a:lnTo>
                    <a:pt x="368" y="11140"/>
                  </a:lnTo>
                  <a:cubicBezTo>
                    <a:pt x="368" y="10965"/>
                    <a:pt x="511" y="10821"/>
                    <a:pt x="687" y="10821"/>
                  </a:cubicBezTo>
                  <a:lnTo>
                    <a:pt x="1724" y="10821"/>
                  </a:lnTo>
                  <a:cubicBezTo>
                    <a:pt x="1900" y="10757"/>
                    <a:pt x="1900" y="10502"/>
                    <a:pt x="1724" y="10438"/>
                  </a:cubicBezTo>
                  <a:lnTo>
                    <a:pt x="687" y="10438"/>
                  </a:lnTo>
                  <a:cubicBezTo>
                    <a:pt x="511" y="10438"/>
                    <a:pt x="368" y="10294"/>
                    <a:pt x="368" y="10119"/>
                  </a:cubicBezTo>
                  <a:lnTo>
                    <a:pt x="368" y="719"/>
                  </a:lnTo>
                  <a:cubicBezTo>
                    <a:pt x="368" y="527"/>
                    <a:pt x="511" y="384"/>
                    <a:pt x="687" y="384"/>
                  </a:cubicBezTo>
                  <a:lnTo>
                    <a:pt x="12257" y="384"/>
                  </a:lnTo>
                  <a:cubicBezTo>
                    <a:pt x="12433" y="384"/>
                    <a:pt x="12577" y="527"/>
                    <a:pt x="12577" y="719"/>
                  </a:cubicBezTo>
                  <a:lnTo>
                    <a:pt x="12577" y="1660"/>
                  </a:lnTo>
                  <a:cubicBezTo>
                    <a:pt x="12577" y="1772"/>
                    <a:pt x="12656" y="1852"/>
                    <a:pt x="12768" y="1852"/>
                  </a:cubicBezTo>
                  <a:cubicBezTo>
                    <a:pt x="12880" y="1852"/>
                    <a:pt x="12976" y="1756"/>
                    <a:pt x="12976" y="1645"/>
                  </a:cubicBezTo>
                  <a:lnTo>
                    <a:pt x="12976" y="703"/>
                  </a:lnTo>
                  <a:cubicBezTo>
                    <a:pt x="12976" y="320"/>
                    <a:pt x="12656" y="1"/>
                    <a:pt x="12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5583290" y="3469010"/>
              <a:ext cx="254432" cy="187793"/>
            </a:xfrm>
            <a:custGeom>
              <a:avLst/>
              <a:gdLst/>
              <a:ahLst/>
              <a:cxnLst/>
              <a:rect l="l" t="t" r="r" b="b"/>
              <a:pathLst>
                <a:path w="11332" h="8364" extrusionOk="0">
                  <a:moveTo>
                    <a:pt x="10885" y="384"/>
                  </a:moveTo>
                  <a:cubicBezTo>
                    <a:pt x="10917" y="384"/>
                    <a:pt x="10949" y="400"/>
                    <a:pt x="10949" y="447"/>
                  </a:cubicBezTo>
                  <a:lnTo>
                    <a:pt x="10949" y="3224"/>
                  </a:lnTo>
                  <a:lnTo>
                    <a:pt x="10374" y="3224"/>
                  </a:lnTo>
                  <a:cubicBezTo>
                    <a:pt x="10278" y="3224"/>
                    <a:pt x="10199" y="3288"/>
                    <a:pt x="10183" y="3368"/>
                  </a:cubicBezTo>
                  <a:lnTo>
                    <a:pt x="10071" y="3958"/>
                  </a:lnTo>
                  <a:lnTo>
                    <a:pt x="9512" y="1150"/>
                  </a:lnTo>
                  <a:cubicBezTo>
                    <a:pt x="9496" y="1054"/>
                    <a:pt x="9417" y="990"/>
                    <a:pt x="9321" y="990"/>
                  </a:cubicBezTo>
                  <a:cubicBezTo>
                    <a:pt x="9241" y="1006"/>
                    <a:pt x="9161" y="1054"/>
                    <a:pt x="9145" y="1150"/>
                  </a:cubicBezTo>
                  <a:lnTo>
                    <a:pt x="8666" y="3224"/>
                  </a:lnTo>
                  <a:lnTo>
                    <a:pt x="8252" y="3224"/>
                  </a:lnTo>
                  <a:cubicBezTo>
                    <a:pt x="8156" y="3224"/>
                    <a:pt x="8092" y="3288"/>
                    <a:pt x="8060" y="3368"/>
                  </a:cubicBezTo>
                  <a:lnTo>
                    <a:pt x="7932" y="3927"/>
                  </a:lnTo>
                  <a:lnTo>
                    <a:pt x="7470" y="1150"/>
                  </a:lnTo>
                  <a:cubicBezTo>
                    <a:pt x="7454" y="1070"/>
                    <a:pt x="7374" y="1006"/>
                    <a:pt x="7294" y="990"/>
                  </a:cubicBezTo>
                  <a:cubicBezTo>
                    <a:pt x="7198" y="990"/>
                    <a:pt x="7118" y="1038"/>
                    <a:pt x="7087" y="1134"/>
                  </a:cubicBezTo>
                  <a:lnTo>
                    <a:pt x="6448" y="3224"/>
                  </a:lnTo>
                  <a:lnTo>
                    <a:pt x="6097" y="3224"/>
                  </a:lnTo>
                  <a:cubicBezTo>
                    <a:pt x="6001" y="3224"/>
                    <a:pt x="5937" y="3272"/>
                    <a:pt x="5906" y="3352"/>
                  </a:cubicBezTo>
                  <a:lnTo>
                    <a:pt x="5666" y="4230"/>
                  </a:lnTo>
                  <a:lnTo>
                    <a:pt x="5411" y="3368"/>
                  </a:lnTo>
                  <a:cubicBezTo>
                    <a:pt x="5379" y="3288"/>
                    <a:pt x="5315" y="3240"/>
                    <a:pt x="5235" y="3224"/>
                  </a:cubicBezTo>
                  <a:lnTo>
                    <a:pt x="4884" y="3224"/>
                  </a:lnTo>
                  <a:lnTo>
                    <a:pt x="4230" y="1134"/>
                  </a:lnTo>
                  <a:cubicBezTo>
                    <a:pt x="4216" y="1062"/>
                    <a:pt x="4137" y="1004"/>
                    <a:pt x="4064" y="1004"/>
                  </a:cubicBezTo>
                  <a:cubicBezTo>
                    <a:pt x="4055" y="1004"/>
                    <a:pt x="4047" y="1004"/>
                    <a:pt x="4038" y="1006"/>
                  </a:cubicBezTo>
                  <a:cubicBezTo>
                    <a:pt x="3943" y="1022"/>
                    <a:pt x="3879" y="1086"/>
                    <a:pt x="3863" y="1166"/>
                  </a:cubicBezTo>
                  <a:lnTo>
                    <a:pt x="3384" y="3943"/>
                  </a:lnTo>
                  <a:lnTo>
                    <a:pt x="3256" y="3384"/>
                  </a:lnTo>
                  <a:cubicBezTo>
                    <a:pt x="3240" y="3288"/>
                    <a:pt x="3161" y="3240"/>
                    <a:pt x="3081" y="3224"/>
                  </a:cubicBezTo>
                  <a:lnTo>
                    <a:pt x="2666" y="3224"/>
                  </a:lnTo>
                  <a:lnTo>
                    <a:pt x="2187" y="1150"/>
                  </a:lnTo>
                  <a:cubicBezTo>
                    <a:pt x="2155" y="1070"/>
                    <a:pt x="2091" y="1006"/>
                    <a:pt x="1996" y="1006"/>
                  </a:cubicBezTo>
                  <a:cubicBezTo>
                    <a:pt x="1900" y="1006"/>
                    <a:pt x="1836" y="1070"/>
                    <a:pt x="1820" y="1150"/>
                  </a:cubicBezTo>
                  <a:lnTo>
                    <a:pt x="1261" y="3974"/>
                  </a:lnTo>
                  <a:lnTo>
                    <a:pt x="1134" y="3384"/>
                  </a:lnTo>
                  <a:cubicBezTo>
                    <a:pt x="1118" y="3288"/>
                    <a:pt x="1038" y="3240"/>
                    <a:pt x="958" y="3224"/>
                  </a:cubicBezTo>
                  <a:lnTo>
                    <a:pt x="384" y="3224"/>
                  </a:lnTo>
                  <a:lnTo>
                    <a:pt x="384" y="447"/>
                  </a:lnTo>
                  <a:cubicBezTo>
                    <a:pt x="384" y="400"/>
                    <a:pt x="400" y="384"/>
                    <a:pt x="447" y="384"/>
                  </a:cubicBezTo>
                  <a:close/>
                  <a:moveTo>
                    <a:pt x="447" y="1"/>
                  </a:moveTo>
                  <a:cubicBezTo>
                    <a:pt x="192" y="1"/>
                    <a:pt x="1" y="192"/>
                    <a:pt x="1" y="447"/>
                  </a:cubicBezTo>
                  <a:lnTo>
                    <a:pt x="1" y="6257"/>
                  </a:lnTo>
                  <a:cubicBezTo>
                    <a:pt x="25" y="6352"/>
                    <a:pt x="104" y="6400"/>
                    <a:pt x="186" y="6400"/>
                  </a:cubicBezTo>
                  <a:cubicBezTo>
                    <a:pt x="268" y="6400"/>
                    <a:pt x="352" y="6352"/>
                    <a:pt x="384" y="6257"/>
                  </a:cubicBezTo>
                  <a:lnTo>
                    <a:pt x="384" y="3607"/>
                  </a:lnTo>
                  <a:lnTo>
                    <a:pt x="799" y="3607"/>
                  </a:lnTo>
                  <a:lnTo>
                    <a:pt x="1070" y="4964"/>
                  </a:lnTo>
                  <a:cubicBezTo>
                    <a:pt x="1102" y="5044"/>
                    <a:pt x="1166" y="5108"/>
                    <a:pt x="1261" y="5108"/>
                  </a:cubicBezTo>
                  <a:cubicBezTo>
                    <a:pt x="1357" y="5108"/>
                    <a:pt x="1421" y="5044"/>
                    <a:pt x="1453" y="4964"/>
                  </a:cubicBezTo>
                  <a:lnTo>
                    <a:pt x="2011" y="2091"/>
                  </a:lnTo>
                  <a:lnTo>
                    <a:pt x="2331" y="3448"/>
                  </a:lnTo>
                  <a:cubicBezTo>
                    <a:pt x="2347" y="3544"/>
                    <a:pt x="2426" y="3591"/>
                    <a:pt x="2522" y="3607"/>
                  </a:cubicBezTo>
                  <a:lnTo>
                    <a:pt x="2921" y="3607"/>
                  </a:lnTo>
                  <a:lnTo>
                    <a:pt x="3208" y="4964"/>
                  </a:lnTo>
                  <a:cubicBezTo>
                    <a:pt x="3240" y="5044"/>
                    <a:pt x="3320" y="5108"/>
                    <a:pt x="3416" y="5108"/>
                  </a:cubicBezTo>
                  <a:cubicBezTo>
                    <a:pt x="3512" y="5108"/>
                    <a:pt x="3575" y="5044"/>
                    <a:pt x="3591" y="4948"/>
                  </a:cubicBezTo>
                  <a:lnTo>
                    <a:pt x="4102" y="1995"/>
                  </a:lnTo>
                  <a:lnTo>
                    <a:pt x="4565" y="3464"/>
                  </a:lnTo>
                  <a:cubicBezTo>
                    <a:pt x="4597" y="3544"/>
                    <a:pt x="4661" y="3591"/>
                    <a:pt x="4741" y="3607"/>
                  </a:cubicBezTo>
                  <a:lnTo>
                    <a:pt x="5092" y="3607"/>
                  </a:lnTo>
                  <a:lnTo>
                    <a:pt x="5491" y="4980"/>
                  </a:lnTo>
                  <a:cubicBezTo>
                    <a:pt x="5523" y="5060"/>
                    <a:pt x="5598" y="5100"/>
                    <a:pt x="5674" y="5100"/>
                  </a:cubicBezTo>
                  <a:cubicBezTo>
                    <a:pt x="5750" y="5100"/>
                    <a:pt x="5826" y="5060"/>
                    <a:pt x="5858" y="4980"/>
                  </a:cubicBezTo>
                  <a:lnTo>
                    <a:pt x="6257" y="3607"/>
                  </a:lnTo>
                  <a:lnTo>
                    <a:pt x="6592" y="3607"/>
                  </a:lnTo>
                  <a:cubicBezTo>
                    <a:pt x="6688" y="3591"/>
                    <a:pt x="6751" y="3544"/>
                    <a:pt x="6783" y="3464"/>
                  </a:cubicBezTo>
                  <a:lnTo>
                    <a:pt x="7230" y="1995"/>
                  </a:lnTo>
                  <a:lnTo>
                    <a:pt x="7741" y="4948"/>
                  </a:lnTo>
                  <a:cubicBezTo>
                    <a:pt x="7757" y="5044"/>
                    <a:pt x="7837" y="5108"/>
                    <a:pt x="7916" y="5108"/>
                  </a:cubicBezTo>
                  <a:cubicBezTo>
                    <a:pt x="8012" y="5108"/>
                    <a:pt x="8092" y="5044"/>
                    <a:pt x="8108" y="4964"/>
                  </a:cubicBezTo>
                  <a:lnTo>
                    <a:pt x="8411" y="3607"/>
                  </a:lnTo>
                  <a:lnTo>
                    <a:pt x="8810" y="3607"/>
                  </a:lnTo>
                  <a:cubicBezTo>
                    <a:pt x="8890" y="3591"/>
                    <a:pt x="8970" y="3544"/>
                    <a:pt x="8986" y="3448"/>
                  </a:cubicBezTo>
                  <a:lnTo>
                    <a:pt x="9305" y="2091"/>
                  </a:lnTo>
                  <a:lnTo>
                    <a:pt x="9879" y="4964"/>
                  </a:lnTo>
                  <a:cubicBezTo>
                    <a:pt x="9895" y="5044"/>
                    <a:pt x="9975" y="5108"/>
                    <a:pt x="10071" y="5123"/>
                  </a:cubicBezTo>
                  <a:cubicBezTo>
                    <a:pt x="10151" y="5108"/>
                    <a:pt x="10230" y="5044"/>
                    <a:pt x="10246" y="4964"/>
                  </a:cubicBezTo>
                  <a:lnTo>
                    <a:pt x="10534" y="3607"/>
                  </a:lnTo>
                  <a:lnTo>
                    <a:pt x="10949" y="3607"/>
                  </a:lnTo>
                  <a:lnTo>
                    <a:pt x="10949" y="7916"/>
                  </a:lnTo>
                  <a:cubicBezTo>
                    <a:pt x="10949" y="7948"/>
                    <a:pt x="10917" y="7980"/>
                    <a:pt x="10885" y="7980"/>
                  </a:cubicBezTo>
                  <a:lnTo>
                    <a:pt x="447" y="7980"/>
                  </a:lnTo>
                  <a:cubicBezTo>
                    <a:pt x="400" y="7980"/>
                    <a:pt x="384" y="7948"/>
                    <a:pt x="384" y="7916"/>
                  </a:cubicBezTo>
                  <a:lnTo>
                    <a:pt x="384" y="7150"/>
                  </a:lnTo>
                  <a:cubicBezTo>
                    <a:pt x="352" y="7055"/>
                    <a:pt x="268" y="7007"/>
                    <a:pt x="186" y="7007"/>
                  </a:cubicBezTo>
                  <a:cubicBezTo>
                    <a:pt x="104" y="7007"/>
                    <a:pt x="25" y="7055"/>
                    <a:pt x="1" y="7150"/>
                  </a:cubicBezTo>
                  <a:lnTo>
                    <a:pt x="1" y="7916"/>
                  </a:lnTo>
                  <a:cubicBezTo>
                    <a:pt x="1" y="8172"/>
                    <a:pt x="192" y="8363"/>
                    <a:pt x="447" y="8363"/>
                  </a:cubicBezTo>
                  <a:lnTo>
                    <a:pt x="10885" y="8363"/>
                  </a:lnTo>
                  <a:cubicBezTo>
                    <a:pt x="11124" y="8363"/>
                    <a:pt x="11332" y="8172"/>
                    <a:pt x="11332" y="7916"/>
                  </a:cubicBezTo>
                  <a:lnTo>
                    <a:pt x="11332" y="447"/>
                  </a:lnTo>
                  <a:cubicBezTo>
                    <a:pt x="11332" y="192"/>
                    <a:pt x="11124" y="1"/>
                    <a:pt x="10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5582572" y="3666268"/>
              <a:ext cx="16503" cy="8981"/>
            </a:xfrm>
            <a:custGeom>
              <a:avLst/>
              <a:gdLst/>
              <a:ahLst/>
              <a:cxnLst/>
              <a:rect l="l" t="t" r="r" b="b"/>
              <a:pathLst>
                <a:path w="735" h="400" extrusionOk="0">
                  <a:moveTo>
                    <a:pt x="178" y="0"/>
                  </a:moveTo>
                  <a:cubicBezTo>
                    <a:pt x="0" y="0"/>
                    <a:pt x="0" y="399"/>
                    <a:pt x="178" y="399"/>
                  </a:cubicBezTo>
                  <a:cubicBezTo>
                    <a:pt x="192" y="399"/>
                    <a:pt x="208" y="397"/>
                    <a:pt x="224" y="391"/>
                  </a:cubicBezTo>
                  <a:lnTo>
                    <a:pt x="479" y="391"/>
                  </a:lnTo>
                  <a:cubicBezTo>
                    <a:pt x="735" y="391"/>
                    <a:pt x="735" y="8"/>
                    <a:pt x="479" y="8"/>
                  </a:cubicBezTo>
                  <a:lnTo>
                    <a:pt x="224" y="8"/>
                  </a:lnTo>
                  <a:cubicBezTo>
                    <a:pt x="208" y="3"/>
                    <a:pt x="192" y="0"/>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5611602" y="3666447"/>
              <a:ext cx="15425" cy="8622"/>
            </a:xfrm>
            <a:custGeom>
              <a:avLst/>
              <a:gdLst/>
              <a:ahLst/>
              <a:cxnLst/>
              <a:rect l="l" t="t" r="r" b="b"/>
              <a:pathLst>
                <a:path w="687" h="384" extrusionOk="0">
                  <a:moveTo>
                    <a:pt x="256" y="0"/>
                  </a:moveTo>
                  <a:cubicBezTo>
                    <a:pt x="0" y="0"/>
                    <a:pt x="0" y="383"/>
                    <a:pt x="256" y="383"/>
                  </a:cubicBezTo>
                  <a:lnTo>
                    <a:pt x="511" y="383"/>
                  </a:lnTo>
                  <a:cubicBezTo>
                    <a:pt x="687" y="319"/>
                    <a:pt x="687" y="64"/>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5643123" y="3666447"/>
              <a:ext cx="14010" cy="8622"/>
            </a:xfrm>
            <a:custGeom>
              <a:avLst/>
              <a:gdLst/>
              <a:ahLst/>
              <a:cxnLst/>
              <a:rect l="l" t="t" r="r" b="b"/>
              <a:pathLst>
                <a:path w="624" h="384" extrusionOk="0">
                  <a:moveTo>
                    <a:pt x="176" y="0"/>
                  </a:moveTo>
                  <a:cubicBezTo>
                    <a:pt x="1" y="64"/>
                    <a:pt x="1" y="319"/>
                    <a:pt x="176" y="383"/>
                  </a:cubicBezTo>
                  <a:lnTo>
                    <a:pt x="448" y="383"/>
                  </a:lnTo>
                  <a:cubicBezTo>
                    <a:pt x="623" y="319"/>
                    <a:pt x="623" y="64"/>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5596918" y="3592986"/>
              <a:ext cx="58062" cy="45534"/>
            </a:xfrm>
            <a:custGeom>
              <a:avLst/>
              <a:gdLst/>
              <a:ahLst/>
              <a:cxnLst/>
              <a:rect l="l" t="t" r="r" b="b"/>
              <a:pathLst>
                <a:path w="2586" h="2028" extrusionOk="0">
                  <a:moveTo>
                    <a:pt x="1772" y="383"/>
                  </a:moveTo>
                  <a:cubicBezTo>
                    <a:pt x="1867" y="383"/>
                    <a:pt x="1963" y="415"/>
                    <a:pt x="2027" y="495"/>
                  </a:cubicBezTo>
                  <a:cubicBezTo>
                    <a:pt x="2155" y="639"/>
                    <a:pt x="2155" y="862"/>
                    <a:pt x="2011" y="1006"/>
                  </a:cubicBezTo>
                  <a:lnTo>
                    <a:pt x="1389" y="1644"/>
                  </a:lnTo>
                  <a:lnTo>
                    <a:pt x="750" y="1006"/>
                  </a:lnTo>
                  <a:cubicBezTo>
                    <a:pt x="622" y="862"/>
                    <a:pt x="607" y="639"/>
                    <a:pt x="734" y="495"/>
                  </a:cubicBezTo>
                  <a:cubicBezTo>
                    <a:pt x="798" y="415"/>
                    <a:pt x="894" y="383"/>
                    <a:pt x="990" y="383"/>
                  </a:cubicBezTo>
                  <a:cubicBezTo>
                    <a:pt x="1085" y="383"/>
                    <a:pt x="1181" y="415"/>
                    <a:pt x="1245" y="479"/>
                  </a:cubicBezTo>
                  <a:cubicBezTo>
                    <a:pt x="1277" y="527"/>
                    <a:pt x="1325" y="543"/>
                    <a:pt x="1389" y="543"/>
                  </a:cubicBezTo>
                  <a:cubicBezTo>
                    <a:pt x="1436" y="543"/>
                    <a:pt x="1484" y="527"/>
                    <a:pt x="1516" y="479"/>
                  </a:cubicBezTo>
                  <a:cubicBezTo>
                    <a:pt x="1580" y="415"/>
                    <a:pt x="1676" y="383"/>
                    <a:pt x="1772" y="383"/>
                  </a:cubicBezTo>
                  <a:close/>
                  <a:moveTo>
                    <a:pt x="990" y="0"/>
                  </a:moveTo>
                  <a:cubicBezTo>
                    <a:pt x="319" y="0"/>
                    <a:pt x="0" y="814"/>
                    <a:pt x="479" y="1261"/>
                  </a:cubicBezTo>
                  <a:lnTo>
                    <a:pt x="1133" y="1916"/>
                  </a:lnTo>
                  <a:cubicBezTo>
                    <a:pt x="1197" y="1979"/>
                    <a:pt x="1293" y="2011"/>
                    <a:pt x="1389" y="2027"/>
                  </a:cubicBezTo>
                  <a:cubicBezTo>
                    <a:pt x="1484" y="2011"/>
                    <a:pt x="1580" y="1979"/>
                    <a:pt x="1644" y="1916"/>
                  </a:cubicBezTo>
                  <a:lnTo>
                    <a:pt x="2282" y="1261"/>
                  </a:lnTo>
                  <a:cubicBezTo>
                    <a:pt x="2569" y="990"/>
                    <a:pt x="2585" y="527"/>
                    <a:pt x="2314" y="240"/>
                  </a:cubicBezTo>
                  <a:cubicBezTo>
                    <a:pt x="2171" y="80"/>
                    <a:pt x="1979" y="0"/>
                    <a:pt x="1787" y="0"/>
                  </a:cubicBezTo>
                  <a:cubicBezTo>
                    <a:pt x="1660" y="72"/>
                    <a:pt x="1520" y="108"/>
                    <a:pt x="1383" y="108"/>
                  </a:cubicBezTo>
                  <a:cubicBezTo>
                    <a:pt x="1245" y="108"/>
                    <a:pt x="1109" y="72"/>
                    <a:pt x="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5692943" y="3592986"/>
              <a:ext cx="41223" cy="8622"/>
            </a:xfrm>
            <a:custGeom>
              <a:avLst/>
              <a:gdLst/>
              <a:ahLst/>
              <a:cxnLst/>
              <a:rect l="l" t="t" r="r" b="b"/>
              <a:pathLst>
                <a:path w="1836" h="384" extrusionOk="0">
                  <a:moveTo>
                    <a:pt x="192" y="0"/>
                  </a:moveTo>
                  <a:cubicBezTo>
                    <a:pt x="0" y="64"/>
                    <a:pt x="0" y="320"/>
                    <a:pt x="192" y="383"/>
                  </a:cubicBezTo>
                  <a:lnTo>
                    <a:pt x="1644" y="383"/>
                  </a:lnTo>
                  <a:cubicBezTo>
                    <a:pt x="1835" y="320"/>
                    <a:pt x="1835" y="64"/>
                    <a:pt x="1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663195" y="3592986"/>
              <a:ext cx="19736" cy="8622"/>
            </a:xfrm>
            <a:custGeom>
              <a:avLst/>
              <a:gdLst/>
              <a:ahLst/>
              <a:cxnLst/>
              <a:rect l="l" t="t" r="r" b="b"/>
              <a:pathLst>
                <a:path w="879" h="384" extrusionOk="0">
                  <a:moveTo>
                    <a:pt x="192" y="0"/>
                  </a:moveTo>
                  <a:cubicBezTo>
                    <a:pt x="1" y="64"/>
                    <a:pt x="1" y="320"/>
                    <a:pt x="192" y="383"/>
                  </a:cubicBezTo>
                  <a:lnTo>
                    <a:pt x="703" y="383"/>
                  </a:lnTo>
                  <a:cubicBezTo>
                    <a:pt x="878" y="320"/>
                    <a:pt x="878" y="64"/>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691506" y="3611262"/>
              <a:ext cx="42660" cy="8622"/>
            </a:xfrm>
            <a:custGeom>
              <a:avLst/>
              <a:gdLst/>
              <a:ahLst/>
              <a:cxnLst/>
              <a:rect l="l" t="t" r="r" b="b"/>
              <a:pathLst>
                <a:path w="1900" h="384" extrusionOk="0">
                  <a:moveTo>
                    <a:pt x="256" y="0"/>
                  </a:moveTo>
                  <a:cubicBezTo>
                    <a:pt x="0" y="0"/>
                    <a:pt x="0" y="383"/>
                    <a:pt x="256" y="383"/>
                  </a:cubicBezTo>
                  <a:lnTo>
                    <a:pt x="1708" y="383"/>
                  </a:lnTo>
                  <a:cubicBezTo>
                    <a:pt x="1899" y="320"/>
                    <a:pt x="1899" y="64"/>
                    <a:pt x="1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5663195" y="3611262"/>
              <a:ext cx="19736" cy="8622"/>
            </a:xfrm>
            <a:custGeom>
              <a:avLst/>
              <a:gdLst/>
              <a:ahLst/>
              <a:cxnLst/>
              <a:rect l="l" t="t" r="r" b="b"/>
              <a:pathLst>
                <a:path w="879" h="384" extrusionOk="0">
                  <a:moveTo>
                    <a:pt x="192" y="0"/>
                  </a:moveTo>
                  <a:cubicBezTo>
                    <a:pt x="1" y="64"/>
                    <a:pt x="1" y="320"/>
                    <a:pt x="192" y="383"/>
                  </a:cubicBezTo>
                  <a:lnTo>
                    <a:pt x="703" y="383"/>
                  </a:lnTo>
                  <a:cubicBezTo>
                    <a:pt x="878" y="320"/>
                    <a:pt x="878" y="64"/>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5692943" y="3629896"/>
              <a:ext cx="41223" cy="8622"/>
            </a:xfrm>
            <a:custGeom>
              <a:avLst/>
              <a:gdLst/>
              <a:ahLst/>
              <a:cxnLst/>
              <a:rect l="l" t="t" r="r" b="b"/>
              <a:pathLst>
                <a:path w="1836" h="384" extrusionOk="0">
                  <a:moveTo>
                    <a:pt x="192" y="0"/>
                  </a:moveTo>
                  <a:cubicBezTo>
                    <a:pt x="0" y="48"/>
                    <a:pt x="0" y="319"/>
                    <a:pt x="192" y="383"/>
                  </a:cubicBezTo>
                  <a:lnTo>
                    <a:pt x="1644" y="383"/>
                  </a:lnTo>
                  <a:cubicBezTo>
                    <a:pt x="1835" y="319"/>
                    <a:pt x="1835" y="48"/>
                    <a:pt x="1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5663195" y="3629896"/>
              <a:ext cx="19736" cy="8622"/>
            </a:xfrm>
            <a:custGeom>
              <a:avLst/>
              <a:gdLst/>
              <a:ahLst/>
              <a:cxnLst/>
              <a:rect l="l" t="t" r="r" b="b"/>
              <a:pathLst>
                <a:path w="879" h="384" extrusionOk="0">
                  <a:moveTo>
                    <a:pt x="192" y="0"/>
                  </a:moveTo>
                  <a:cubicBezTo>
                    <a:pt x="1" y="48"/>
                    <a:pt x="1" y="319"/>
                    <a:pt x="192" y="383"/>
                  </a:cubicBezTo>
                  <a:lnTo>
                    <a:pt x="703" y="383"/>
                  </a:lnTo>
                  <a:cubicBezTo>
                    <a:pt x="878" y="319"/>
                    <a:pt x="878" y="48"/>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7701;p58">
            <a:extLst>
              <a:ext uri="{FF2B5EF4-FFF2-40B4-BE49-F238E27FC236}">
                <a16:creationId xmlns:a16="http://schemas.microsoft.com/office/drawing/2014/main" id="{170F2669-B2DF-4EC9-9C44-2A036E5B91A8}"/>
              </a:ext>
            </a:extLst>
          </p:cNvPr>
          <p:cNvGrpSpPr/>
          <p:nvPr/>
        </p:nvGrpSpPr>
        <p:grpSpPr>
          <a:xfrm rot="16200000">
            <a:off x="3864284" y="2601610"/>
            <a:ext cx="2605249" cy="813603"/>
            <a:chOff x="5194708" y="3484365"/>
            <a:chExt cx="3148148" cy="987306"/>
          </a:xfrm>
        </p:grpSpPr>
        <p:grpSp>
          <p:nvGrpSpPr>
            <p:cNvPr id="53" name="Google Shape;7702;p58">
              <a:extLst>
                <a:ext uri="{FF2B5EF4-FFF2-40B4-BE49-F238E27FC236}">
                  <a16:creationId xmlns:a16="http://schemas.microsoft.com/office/drawing/2014/main" id="{4DC0C0F1-1ECC-4368-B763-BC4F7D8E600F}"/>
                </a:ext>
              </a:extLst>
            </p:cNvPr>
            <p:cNvGrpSpPr/>
            <p:nvPr/>
          </p:nvGrpSpPr>
          <p:grpSpPr>
            <a:xfrm>
              <a:off x="7531521" y="3484366"/>
              <a:ext cx="811335" cy="987304"/>
              <a:chOff x="3379425" y="1617275"/>
              <a:chExt cx="1090650" cy="1327200"/>
            </a:xfrm>
          </p:grpSpPr>
          <p:sp>
            <p:nvSpPr>
              <p:cNvPr id="66" name="Google Shape;7703;p58">
                <a:extLst>
                  <a:ext uri="{FF2B5EF4-FFF2-40B4-BE49-F238E27FC236}">
                    <a16:creationId xmlns:a16="http://schemas.microsoft.com/office/drawing/2014/main" id="{43A32022-2E8A-458F-A7CF-FCDB4820297A}"/>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704;p58">
                <a:extLst>
                  <a:ext uri="{FF2B5EF4-FFF2-40B4-BE49-F238E27FC236}">
                    <a16:creationId xmlns:a16="http://schemas.microsoft.com/office/drawing/2014/main" id="{0FFBD186-3726-4A5C-ABA3-76C6198EBC72}"/>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05;p58">
                <a:extLst>
                  <a:ext uri="{FF2B5EF4-FFF2-40B4-BE49-F238E27FC236}">
                    <a16:creationId xmlns:a16="http://schemas.microsoft.com/office/drawing/2014/main" id="{EAF26087-5DB9-48B9-AB2B-D25F43D722F1}"/>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06;p58">
              <a:extLst>
                <a:ext uri="{FF2B5EF4-FFF2-40B4-BE49-F238E27FC236}">
                  <a16:creationId xmlns:a16="http://schemas.microsoft.com/office/drawing/2014/main" id="{F04AD04F-5814-4B56-92CE-557F0A159BD9}"/>
                </a:ext>
              </a:extLst>
            </p:cNvPr>
            <p:cNvGrpSpPr/>
            <p:nvPr/>
          </p:nvGrpSpPr>
          <p:grpSpPr>
            <a:xfrm>
              <a:off x="6752546" y="3484366"/>
              <a:ext cx="811428" cy="987304"/>
              <a:chOff x="2332275" y="1617275"/>
              <a:chExt cx="1090775" cy="1327200"/>
            </a:xfrm>
          </p:grpSpPr>
          <p:sp>
            <p:nvSpPr>
              <p:cNvPr id="63" name="Google Shape;7707;p58">
                <a:extLst>
                  <a:ext uri="{FF2B5EF4-FFF2-40B4-BE49-F238E27FC236}">
                    <a16:creationId xmlns:a16="http://schemas.microsoft.com/office/drawing/2014/main" id="{DBB47A0C-4425-40C6-BF26-24A7C25744CF}"/>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708;p58">
                <a:extLst>
                  <a:ext uri="{FF2B5EF4-FFF2-40B4-BE49-F238E27FC236}">
                    <a16:creationId xmlns:a16="http://schemas.microsoft.com/office/drawing/2014/main" id="{F7873236-DEF6-4F66-BCE8-075FA34AC7B9}"/>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709;p58">
                <a:extLst>
                  <a:ext uri="{FF2B5EF4-FFF2-40B4-BE49-F238E27FC236}">
                    <a16:creationId xmlns:a16="http://schemas.microsoft.com/office/drawing/2014/main" id="{BF7D49A2-7A23-452E-B642-A78399E9388A}"/>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7710;p58">
              <a:extLst>
                <a:ext uri="{FF2B5EF4-FFF2-40B4-BE49-F238E27FC236}">
                  <a16:creationId xmlns:a16="http://schemas.microsoft.com/office/drawing/2014/main" id="{28B8F932-B5C5-456C-8EB6-768F5FA09BBD}"/>
                </a:ext>
              </a:extLst>
            </p:cNvPr>
            <p:cNvGrpSpPr/>
            <p:nvPr/>
          </p:nvGrpSpPr>
          <p:grpSpPr>
            <a:xfrm>
              <a:off x="5973664" y="3484365"/>
              <a:ext cx="811335" cy="987306"/>
              <a:chOff x="1285250" y="1617273"/>
              <a:chExt cx="1090650" cy="1327202"/>
            </a:xfrm>
          </p:grpSpPr>
          <p:sp>
            <p:nvSpPr>
              <p:cNvPr id="60" name="Google Shape;7711;p58">
                <a:extLst>
                  <a:ext uri="{FF2B5EF4-FFF2-40B4-BE49-F238E27FC236}">
                    <a16:creationId xmlns:a16="http://schemas.microsoft.com/office/drawing/2014/main" id="{B3EFC448-E905-46EE-87B4-576164B30458}"/>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712;p58">
                <a:extLst>
                  <a:ext uri="{FF2B5EF4-FFF2-40B4-BE49-F238E27FC236}">
                    <a16:creationId xmlns:a16="http://schemas.microsoft.com/office/drawing/2014/main" id="{3833EFAD-540B-457E-8CF5-2EA987456654}"/>
                  </a:ext>
                </a:extLst>
              </p:cNvPr>
              <p:cNvSpPr/>
              <p:nvPr/>
            </p:nvSpPr>
            <p:spPr>
              <a:xfrm>
                <a:off x="1285250" y="1617273"/>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7713;p58">
                <a:extLst>
                  <a:ext uri="{FF2B5EF4-FFF2-40B4-BE49-F238E27FC236}">
                    <a16:creationId xmlns:a16="http://schemas.microsoft.com/office/drawing/2014/main" id="{0458CAFD-D42E-455D-A442-CAF83B95832C}"/>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7714;p58">
              <a:extLst>
                <a:ext uri="{FF2B5EF4-FFF2-40B4-BE49-F238E27FC236}">
                  <a16:creationId xmlns:a16="http://schemas.microsoft.com/office/drawing/2014/main" id="{7D8F8A4C-C494-4DCC-97DA-402577845309}"/>
                </a:ext>
              </a:extLst>
            </p:cNvPr>
            <p:cNvGrpSpPr/>
            <p:nvPr/>
          </p:nvGrpSpPr>
          <p:grpSpPr>
            <a:xfrm>
              <a:off x="5194708" y="3484366"/>
              <a:ext cx="811409" cy="987304"/>
              <a:chOff x="238125" y="1617275"/>
              <a:chExt cx="1090750" cy="1327200"/>
            </a:xfrm>
          </p:grpSpPr>
          <p:sp>
            <p:nvSpPr>
              <p:cNvPr id="57" name="Google Shape;7715;p58">
                <a:extLst>
                  <a:ext uri="{FF2B5EF4-FFF2-40B4-BE49-F238E27FC236}">
                    <a16:creationId xmlns:a16="http://schemas.microsoft.com/office/drawing/2014/main" id="{52702521-B236-4159-B0C0-CBED4805C8DB}"/>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16;p58">
                <a:extLst>
                  <a:ext uri="{FF2B5EF4-FFF2-40B4-BE49-F238E27FC236}">
                    <a16:creationId xmlns:a16="http://schemas.microsoft.com/office/drawing/2014/main" id="{0A33B244-5302-4392-93EA-54179D95E9FB}"/>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717;p58">
                <a:extLst>
                  <a:ext uri="{FF2B5EF4-FFF2-40B4-BE49-F238E27FC236}">
                    <a16:creationId xmlns:a16="http://schemas.microsoft.com/office/drawing/2014/main" id="{AF3FAB4B-DC80-4218-AC78-A74ED7E10A15}"/>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577;p32">
            <a:extLst>
              <a:ext uri="{FF2B5EF4-FFF2-40B4-BE49-F238E27FC236}">
                <a16:creationId xmlns:a16="http://schemas.microsoft.com/office/drawing/2014/main" id="{F11F3C0C-9CB2-4628-92AD-080ACE289808}"/>
              </a:ext>
            </a:extLst>
          </p:cNvPr>
          <p:cNvSpPr txBox="1">
            <a:spLocks/>
          </p:cNvSpPr>
          <p:nvPr/>
        </p:nvSpPr>
        <p:spPr>
          <a:xfrm>
            <a:off x="5595235" y="3699422"/>
            <a:ext cx="2729489" cy="3826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100"/>
              <a:buFont typeface="Rubik"/>
              <a:buNone/>
              <a:defRPr sz="1200" b="0" i="0" u="none" strike="noStrike" cap="none">
                <a:solidFill>
                  <a:schemeClr val="dk1"/>
                </a:solidFill>
                <a:latin typeface="Rubik"/>
                <a:ea typeface="Rubik"/>
                <a:cs typeface="Rubik"/>
                <a:sym typeface="Rubik"/>
              </a:defRPr>
            </a:lvl1pPr>
            <a:lvl2pPr marL="914400" marR="0" lvl="1"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2pPr>
            <a:lvl3pPr marL="1371600" marR="0" lvl="2"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3pPr>
            <a:lvl4pPr marL="1828800" marR="0" lvl="3"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4pPr>
            <a:lvl5pPr marL="2286000" marR="0" lvl="4"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5pPr>
            <a:lvl6pPr marL="2743200" marR="0" lvl="5"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6pPr>
            <a:lvl7pPr marL="3200400" marR="0" lvl="6"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7pPr>
            <a:lvl8pPr marL="3657600" marR="0" lvl="7"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8pPr>
            <a:lvl9pPr marL="4114800" marR="0" lvl="8"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9pPr>
          </a:lstStyle>
          <a:p>
            <a:pPr marL="0" lvl="0" indent="0" algn="l" rtl="0">
              <a:spcBef>
                <a:spcPts val="0"/>
              </a:spcBef>
              <a:spcAft>
                <a:spcPts val="0"/>
              </a:spcAft>
              <a:buClr>
                <a:schemeClr val="dk1"/>
              </a:buClr>
              <a:buSzPts val="1100"/>
              <a:buFont typeface="Arial"/>
              <a:buNone/>
            </a:pPr>
            <a:r>
              <a:rPr lang="en-US" dirty="0"/>
              <a:t>ID/X Partners Data Engineer Virtual </a:t>
            </a:r>
            <a:endParaRPr lang="id-ID" dirty="0"/>
          </a:p>
          <a:p>
            <a:pPr marL="0" lvl="0" indent="0" algn="l" rtl="0">
              <a:spcBef>
                <a:spcPts val="0"/>
              </a:spcBef>
              <a:spcAft>
                <a:spcPts val="0"/>
              </a:spcAft>
              <a:buClr>
                <a:schemeClr val="dk1"/>
              </a:buClr>
              <a:buSzPts val="1100"/>
              <a:buFont typeface="Arial"/>
              <a:buNone/>
            </a:pPr>
            <a:r>
              <a:rPr lang="en-US" dirty="0"/>
              <a:t>Internship Program</a:t>
            </a:r>
          </a:p>
        </p:txBody>
      </p:sp>
      <p:sp>
        <p:nvSpPr>
          <p:cNvPr id="70" name="Google Shape;577;p32">
            <a:extLst>
              <a:ext uri="{FF2B5EF4-FFF2-40B4-BE49-F238E27FC236}">
                <a16:creationId xmlns:a16="http://schemas.microsoft.com/office/drawing/2014/main" id="{9E118121-30C9-4A56-9213-1A454BBF3801}"/>
              </a:ext>
            </a:extLst>
          </p:cNvPr>
          <p:cNvSpPr txBox="1">
            <a:spLocks/>
          </p:cNvSpPr>
          <p:nvPr/>
        </p:nvSpPr>
        <p:spPr>
          <a:xfrm>
            <a:off x="5595237" y="3060335"/>
            <a:ext cx="2815887" cy="3826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100"/>
              <a:buFont typeface="Rubik"/>
              <a:buNone/>
              <a:defRPr sz="1200" b="0" i="0" u="none" strike="noStrike" cap="none">
                <a:solidFill>
                  <a:schemeClr val="dk1"/>
                </a:solidFill>
                <a:latin typeface="Rubik"/>
                <a:ea typeface="Rubik"/>
                <a:cs typeface="Rubik"/>
                <a:sym typeface="Rubik"/>
              </a:defRPr>
            </a:lvl1pPr>
            <a:lvl2pPr marL="914400" marR="0" lvl="1"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2pPr>
            <a:lvl3pPr marL="1371600" marR="0" lvl="2"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3pPr>
            <a:lvl4pPr marL="1828800" marR="0" lvl="3"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4pPr>
            <a:lvl5pPr marL="2286000" marR="0" lvl="4"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5pPr>
            <a:lvl6pPr marL="2743200" marR="0" lvl="5"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6pPr>
            <a:lvl7pPr marL="3200400" marR="0" lvl="6"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7pPr>
            <a:lvl8pPr marL="3657600" marR="0" lvl="7"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8pPr>
            <a:lvl9pPr marL="4114800" marR="0" lvl="8"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9pPr>
          </a:lstStyle>
          <a:p>
            <a:pPr marL="0" lvl="0" indent="0" algn="l" rtl="0">
              <a:spcBef>
                <a:spcPts val="0"/>
              </a:spcBef>
              <a:spcAft>
                <a:spcPts val="0"/>
              </a:spcAft>
              <a:buClr>
                <a:schemeClr val="dk1"/>
              </a:buClr>
              <a:buSzPts val="1100"/>
              <a:buFont typeface="Arial"/>
              <a:buNone/>
            </a:pPr>
            <a:r>
              <a:rPr lang="id-ID" dirty="0" err="1"/>
              <a:t>Home</a:t>
            </a:r>
            <a:r>
              <a:rPr lang="id-ID" dirty="0"/>
              <a:t> </a:t>
            </a:r>
            <a:r>
              <a:rPr lang="id-ID" dirty="0" err="1"/>
              <a:t>Credit</a:t>
            </a:r>
            <a:r>
              <a:rPr lang="id-ID" dirty="0"/>
              <a:t> Indonesia </a:t>
            </a:r>
            <a:r>
              <a:rPr lang="en-US" dirty="0"/>
              <a:t>Data </a:t>
            </a:r>
            <a:r>
              <a:rPr lang="id-ID" dirty="0" err="1"/>
              <a:t>Scientist</a:t>
            </a:r>
            <a:r>
              <a:rPr lang="en-US" dirty="0"/>
              <a:t> Virtual</a:t>
            </a:r>
            <a:r>
              <a:rPr lang="id-ID" dirty="0"/>
              <a:t> </a:t>
            </a:r>
            <a:r>
              <a:rPr lang="en-US" dirty="0"/>
              <a:t>Internship Program</a:t>
            </a:r>
          </a:p>
        </p:txBody>
      </p:sp>
      <p:sp>
        <p:nvSpPr>
          <p:cNvPr id="71" name="Google Shape;577;p32">
            <a:extLst>
              <a:ext uri="{FF2B5EF4-FFF2-40B4-BE49-F238E27FC236}">
                <a16:creationId xmlns:a16="http://schemas.microsoft.com/office/drawing/2014/main" id="{AADFA394-C7EB-450D-AE65-0B39CFCF579F}"/>
              </a:ext>
            </a:extLst>
          </p:cNvPr>
          <p:cNvSpPr txBox="1">
            <a:spLocks/>
          </p:cNvSpPr>
          <p:nvPr/>
        </p:nvSpPr>
        <p:spPr>
          <a:xfrm>
            <a:off x="5595237" y="2383342"/>
            <a:ext cx="2815887" cy="487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100"/>
              <a:buFont typeface="Rubik"/>
              <a:buNone/>
              <a:defRPr sz="1200" b="0" i="0" u="none" strike="noStrike" cap="none">
                <a:solidFill>
                  <a:schemeClr val="dk1"/>
                </a:solidFill>
                <a:latin typeface="Rubik"/>
                <a:ea typeface="Rubik"/>
                <a:cs typeface="Rubik"/>
                <a:sym typeface="Rubik"/>
              </a:defRPr>
            </a:lvl1pPr>
            <a:lvl2pPr marL="914400" marR="0" lvl="1"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2pPr>
            <a:lvl3pPr marL="1371600" marR="0" lvl="2"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3pPr>
            <a:lvl4pPr marL="1828800" marR="0" lvl="3"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4pPr>
            <a:lvl5pPr marL="2286000" marR="0" lvl="4"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5pPr>
            <a:lvl6pPr marL="2743200" marR="0" lvl="5"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6pPr>
            <a:lvl7pPr marL="3200400" marR="0" lvl="6"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7pPr>
            <a:lvl8pPr marL="3657600" marR="0" lvl="7"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8pPr>
            <a:lvl9pPr marL="4114800" marR="0" lvl="8"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9pPr>
          </a:lstStyle>
          <a:p>
            <a:pPr marL="0" lvl="0" indent="0" algn="l" rtl="0">
              <a:spcBef>
                <a:spcPts val="0"/>
              </a:spcBef>
              <a:spcAft>
                <a:spcPts val="0"/>
              </a:spcAft>
              <a:buClr>
                <a:schemeClr val="dk1"/>
              </a:buClr>
              <a:buSzPts val="1100"/>
              <a:buFont typeface="Arial"/>
              <a:buNone/>
            </a:pPr>
            <a:r>
              <a:rPr lang="id-ID" dirty="0" err="1"/>
              <a:t>Machine</a:t>
            </a:r>
            <a:r>
              <a:rPr lang="id-ID" dirty="0"/>
              <a:t> </a:t>
            </a:r>
            <a:r>
              <a:rPr lang="id-ID" dirty="0" err="1"/>
              <a:t>Learning</a:t>
            </a:r>
            <a:r>
              <a:rPr lang="id-ID" dirty="0"/>
              <a:t> </a:t>
            </a:r>
            <a:r>
              <a:rPr lang="id-ID" dirty="0" err="1"/>
              <a:t>Path</a:t>
            </a:r>
            <a:r>
              <a:rPr lang="id-ID" dirty="0"/>
              <a:t> </a:t>
            </a:r>
          </a:p>
          <a:p>
            <a:pPr marL="0" lvl="0" indent="0" algn="l" rtl="0">
              <a:spcBef>
                <a:spcPts val="0"/>
              </a:spcBef>
              <a:spcAft>
                <a:spcPts val="0"/>
              </a:spcAft>
              <a:buClr>
                <a:schemeClr val="dk1"/>
              </a:buClr>
              <a:buSzPts val="1100"/>
              <a:buFont typeface="Arial"/>
              <a:buNone/>
            </a:pPr>
            <a:r>
              <a:rPr lang="id-ID" dirty="0"/>
              <a:t>Bangkit </a:t>
            </a:r>
            <a:r>
              <a:rPr lang="id-ID" dirty="0" err="1"/>
              <a:t>Academy</a:t>
            </a:r>
            <a:r>
              <a:rPr lang="id-ID" dirty="0"/>
              <a:t> 2022</a:t>
            </a:r>
            <a:endParaRPr lang="en-US" dirty="0"/>
          </a:p>
        </p:txBody>
      </p:sp>
      <p:sp>
        <p:nvSpPr>
          <p:cNvPr id="72" name="Google Shape;577;p32">
            <a:extLst>
              <a:ext uri="{FF2B5EF4-FFF2-40B4-BE49-F238E27FC236}">
                <a16:creationId xmlns:a16="http://schemas.microsoft.com/office/drawing/2014/main" id="{25820AFF-969F-4B8B-B7A8-DF98BCC4E153}"/>
              </a:ext>
            </a:extLst>
          </p:cNvPr>
          <p:cNvSpPr txBox="1">
            <a:spLocks/>
          </p:cNvSpPr>
          <p:nvPr/>
        </p:nvSpPr>
        <p:spPr>
          <a:xfrm>
            <a:off x="5595235" y="1733855"/>
            <a:ext cx="2815887" cy="487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100"/>
              <a:buFont typeface="Rubik"/>
              <a:buNone/>
              <a:defRPr sz="1200" b="0" i="0" u="none" strike="noStrike" cap="none">
                <a:solidFill>
                  <a:schemeClr val="dk1"/>
                </a:solidFill>
                <a:latin typeface="Rubik"/>
                <a:ea typeface="Rubik"/>
                <a:cs typeface="Rubik"/>
                <a:sym typeface="Rubik"/>
              </a:defRPr>
            </a:lvl1pPr>
            <a:lvl2pPr marL="914400" marR="0" lvl="1"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2pPr>
            <a:lvl3pPr marL="1371600" marR="0" lvl="2"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3pPr>
            <a:lvl4pPr marL="1828800" marR="0" lvl="3"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4pPr>
            <a:lvl5pPr marL="2286000" marR="0" lvl="4"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5pPr>
            <a:lvl6pPr marL="2743200" marR="0" lvl="5"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6pPr>
            <a:lvl7pPr marL="3200400" marR="0" lvl="6"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7pPr>
            <a:lvl8pPr marL="3657600" marR="0" lvl="7"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8pPr>
            <a:lvl9pPr marL="4114800" marR="0" lvl="8" indent="-304800" algn="ctr" rtl="0">
              <a:lnSpc>
                <a:spcPct val="100000"/>
              </a:lnSpc>
              <a:spcBef>
                <a:spcPts val="0"/>
              </a:spcBef>
              <a:spcAft>
                <a:spcPts val="0"/>
              </a:spcAft>
              <a:buClr>
                <a:schemeClr val="dk1"/>
              </a:buClr>
              <a:buSzPts val="2100"/>
              <a:buFont typeface="Rubik"/>
              <a:buNone/>
              <a:defRPr sz="2100" b="0" i="0" u="none" strike="noStrike" cap="none">
                <a:solidFill>
                  <a:schemeClr val="dk1"/>
                </a:solidFill>
                <a:latin typeface="Rubik"/>
                <a:ea typeface="Rubik"/>
                <a:cs typeface="Rubik"/>
                <a:sym typeface="Rubik"/>
              </a:defRPr>
            </a:lvl9pPr>
          </a:lstStyle>
          <a:p>
            <a:pPr marL="0" lvl="0" indent="0" algn="l" rtl="0">
              <a:spcBef>
                <a:spcPts val="0"/>
              </a:spcBef>
              <a:spcAft>
                <a:spcPts val="0"/>
              </a:spcAft>
              <a:buClr>
                <a:schemeClr val="dk1"/>
              </a:buClr>
              <a:buSzPts val="1100"/>
              <a:buFont typeface="Arial"/>
              <a:buNone/>
            </a:pPr>
            <a:r>
              <a:rPr lang="id-ID" dirty="0"/>
              <a:t>Business </a:t>
            </a:r>
            <a:r>
              <a:rPr lang="id-ID" dirty="0" err="1"/>
              <a:t>Analyst</a:t>
            </a:r>
            <a:br>
              <a:rPr lang="id-ID" dirty="0"/>
            </a:br>
            <a:r>
              <a:rPr lang="id-ID" dirty="0"/>
              <a:t>PT </a:t>
            </a:r>
            <a:r>
              <a:rPr lang="id-ID" dirty="0" err="1"/>
              <a:t>Pelindo</a:t>
            </a:r>
            <a:r>
              <a:rPr lang="id-ID" dirty="0"/>
              <a:t> Marine Service</a:t>
            </a:r>
            <a:endParaRPr lang="en-US" dirty="0"/>
          </a:p>
        </p:txBody>
      </p:sp>
      <p:sp>
        <p:nvSpPr>
          <p:cNvPr id="73" name="Flowchart: Alternate Process 72">
            <a:extLst>
              <a:ext uri="{FF2B5EF4-FFF2-40B4-BE49-F238E27FC236}">
                <a16:creationId xmlns:a16="http://schemas.microsoft.com/office/drawing/2014/main" id="{94956FA9-12DC-4F7A-B32C-69E0A18B643A}"/>
              </a:ext>
            </a:extLst>
          </p:cNvPr>
          <p:cNvSpPr/>
          <p:nvPr/>
        </p:nvSpPr>
        <p:spPr>
          <a:xfrm>
            <a:off x="4794760" y="938222"/>
            <a:ext cx="1359782" cy="48014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err="1">
                <a:solidFill>
                  <a:schemeClr val="tx2">
                    <a:lumMod val="50000"/>
                  </a:schemeClr>
                </a:solidFill>
              </a:rPr>
              <a:t>Experiences</a:t>
            </a:r>
            <a:endParaRPr lang="id-ID" b="1" dirty="0">
              <a:solidFill>
                <a:schemeClr val="tx2">
                  <a:lumMod val="50000"/>
                </a:schemeClr>
              </a:solidFill>
            </a:endParaRPr>
          </a:p>
        </p:txBody>
      </p:sp>
      <p:pic>
        <p:nvPicPr>
          <p:cNvPr id="78" name="Picture Placeholder 4">
            <a:extLst>
              <a:ext uri="{FF2B5EF4-FFF2-40B4-BE49-F238E27FC236}">
                <a16:creationId xmlns:a16="http://schemas.microsoft.com/office/drawing/2014/main" id="{88BA58FB-5F5B-473D-A53C-D8F8DC169693}"/>
              </a:ext>
            </a:extLst>
          </p:cNvPr>
          <p:cNvPicPr>
            <a:picLocks noChangeAspect="1"/>
          </p:cNvPicPr>
          <p:nvPr/>
        </p:nvPicPr>
        <p:blipFill rotWithShape="1">
          <a:blip r:embed="rId3"/>
          <a:srcRect t="21885" b="21885"/>
          <a:stretch/>
        </p:blipFill>
        <p:spPr>
          <a:xfrm>
            <a:off x="1184283" y="1306053"/>
            <a:ext cx="1184722" cy="1184722"/>
          </a:xfrm>
          <a:prstGeom prst="ellipse">
            <a:avLst/>
          </a:prstGeom>
          <a:noFill/>
          <a:ln w="38100">
            <a:solidFill>
              <a:schemeClr val="tx2">
                <a:lumMod val="20000"/>
                <a:lumOff val="80000"/>
              </a:schemeClr>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1956-DFFD-4555-AB79-109C85B45F20}"/>
              </a:ext>
            </a:extLst>
          </p:cNvPr>
          <p:cNvSpPr>
            <a:spLocks noGrp="1"/>
          </p:cNvSpPr>
          <p:nvPr>
            <p:ph type="title"/>
          </p:nvPr>
        </p:nvSpPr>
        <p:spPr>
          <a:xfrm>
            <a:off x="756313" y="1348375"/>
            <a:ext cx="3735900" cy="572700"/>
          </a:xfrm>
        </p:spPr>
        <p:txBody>
          <a:bodyPr/>
          <a:lstStyle/>
          <a:p>
            <a:r>
              <a:rPr lang="id-ID" sz="2000" dirty="0" err="1"/>
              <a:t>Background</a:t>
            </a:r>
            <a:endParaRPr lang="id-ID" sz="2000" dirty="0"/>
          </a:p>
        </p:txBody>
      </p:sp>
      <p:sp>
        <p:nvSpPr>
          <p:cNvPr id="3" name="Text Placeholder 2">
            <a:extLst>
              <a:ext uri="{FF2B5EF4-FFF2-40B4-BE49-F238E27FC236}">
                <a16:creationId xmlns:a16="http://schemas.microsoft.com/office/drawing/2014/main" id="{B889A808-95AA-45C3-97E6-1A7BE1245BD9}"/>
              </a:ext>
            </a:extLst>
          </p:cNvPr>
          <p:cNvSpPr>
            <a:spLocks noGrp="1"/>
          </p:cNvSpPr>
          <p:nvPr>
            <p:ph type="body" idx="1"/>
          </p:nvPr>
        </p:nvSpPr>
        <p:spPr>
          <a:xfrm>
            <a:off x="768298" y="1934004"/>
            <a:ext cx="3735900" cy="1756200"/>
          </a:xfrm>
        </p:spPr>
        <p:txBody>
          <a:bodyPr/>
          <a:lstStyle/>
          <a:p>
            <a:pPr marL="139700" indent="0">
              <a:buNone/>
            </a:pPr>
            <a:r>
              <a:rPr lang="id-ID" dirty="0"/>
              <a:t>The program </a:t>
            </a:r>
            <a:r>
              <a:rPr lang="en-US" dirty="0"/>
              <a:t>will be provided with an overview of how a Data Engineer works at Kalbe </a:t>
            </a:r>
            <a:r>
              <a:rPr lang="en-US" dirty="0" err="1"/>
              <a:t>Nutritionals</a:t>
            </a:r>
            <a:r>
              <a:rPr lang="en-US" dirty="0"/>
              <a:t>. </a:t>
            </a:r>
            <a:r>
              <a:rPr lang="id-ID" dirty="0"/>
              <a:t>We</a:t>
            </a:r>
            <a:r>
              <a:rPr lang="en-US" dirty="0"/>
              <a:t> will also learn how to solve problems and work on projects that align with the activities of Kalbe </a:t>
            </a:r>
            <a:r>
              <a:rPr lang="en-US" dirty="0" err="1"/>
              <a:t>Nutritionals</a:t>
            </a:r>
            <a:r>
              <a:rPr lang="en-US" dirty="0"/>
              <a:t> as a company. The program aims to give valuable insights into the role of a Data Engineer and practical experience in tackling real-world challenges within the context of Kalbe </a:t>
            </a:r>
            <a:r>
              <a:rPr lang="en-US" dirty="0" err="1"/>
              <a:t>Nutritionals</a:t>
            </a:r>
            <a:r>
              <a:rPr lang="en-US" dirty="0"/>
              <a:t>' operations.</a:t>
            </a:r>
            <a:endParaRPr lang="id-ID" dirty="0"/>
          </a:p>
        </p:txBody>
      </p:sp>
      <p:sp>
        <p:nvSpPr>
          <p:cNvPr id="4" name="Title 1">
            <a:extLst>
              <a:ext uri="{FF2B5EF4-FFF2-40B4-BE49-F238E27FC236}">
                <a16:creationId xmlns:a16="http://schemas.microsoft.com/office/drawing/2014/main" id="{D8D5464F-CC9A-4862-9C81-7DA11188E7DD}"/>
              </a:ext>
            </a:extLst>
          </p:cNvPr>
          <p:cNvSpPr txBox="1">
            <a:spLocks/>
          </p:cNvSpPr>
          <p:nvPr/>
        </p:nvSpPr>
        <p:spPr>
          <a:xfrm>
            <a:off x="4651789" y="1348375"/>
            <a:ext cx="3735900" cy="5727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id-ID" sz="2000" dirty="0" err="1"/>
              <a:t>Tools</a:t>
            </a:r>
            <a:endParaRPr lang="id-ID" sz="2000" dirty="0"/>
          </a:p>
        </p:txBody>
      </p:sp>
      <p:sp>
        <p:nvSpPr>
          <p:cNvPr id="5" name="Text Placeholder 2">
            <a:extLst>
              <a:ext uri="{FF2B5EF4-FFF2-40B4-BE49-F238E27FC236}">
                <a16:creationId xmlns:a16="http://schemas.microsoft.com/office/drawing/2014/main" id="{C889BA28-59FD-4930-B779-B263EA22377E}"/>
              </a:ext>
            </a:extLst>
          </p:cNvPr>
          <p:cNvSpPr txBox="1">
            <a:spLocks/>
          </p:cNvSpPr>
          <p:nvPr/>
        </p:nvSpPr>
        <p:spPr>
          <a:xfrm>
            <a:off x="4811365" y="1903716"/>
            <a:ext cx="3735900" cy="175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Char char="●"/>
              <a:defRPr sz="120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chemeClr val="dk1"/>
              </a:buClr>
              <a:buSzPts val="1200"/>
              <a:buFont typeface="Lato"/>
              <a:buChar char="■"/>
              <a:defRPr sz="1200" b="0" i="0" u="none" strike="noStrike" cap="none">
                <a:solidFill>
                  <a:srgbClr val="434343"/>
                </a:solidFill>
                <a:latin typeface="Lato"/>
                <a:ea typeface="Lato"/>
                <a:cs typeface="Lato"/>
                <a:sym typeface="Lato"/>
              </a:defRPr>
            </a:lvl9pPr>
          </a:lstStyle>
          <a:p>
            <a:pPr marL="139700" indent="0">
              <a:buNone/>
            </a:pPr>
            <a:r>
              <a:rPr lang="en-US" dirty="0"/>
              <a:t>These are some tools used in this project:</a:t>
            </a:r>
          </a:p>
        </p:txBody>
      </p:sp>
      <p:pic>
        <p:nvPicPr>
          <p:cNvPr id="7" name="Picture 6">
            <a:extLst>
              <a:ext uri="{FF2B5EF4-FFF2-40B4-BE49-F238E27FC236}">
                <a16:creationId xmlns:a16="http://schemas.microsoft.com/office/drawing/2014/main" id="{FF9314E9-C99B-4BA7-82B3-D0D6603AEC9A}"/>
              </a:ext>
            </a:extLst>
          </p:cNvPr>
          <p:cNvPicPr>
            <a:picLocks noChangeAspect="1"/>
          </p:cNvPicPr>
          <p:nvPr/>
        </p:nvPicPr>
        <p:blipFill>
          <a:blip r:embed="rId3"/>
          <a:stretch>
            <a:fillRect/>
          </a:stretch>
        </p:blipFill>
        <p:spPr>
          <a:xfrm>
            <a:off x="6519739" y="2418912"/>
            <a:ext cx="1572768" cy="786384"/>
          </a:xfrm>
          <a:prstGeom prst="rect">
            <a:avLst/>
          </a:prstGeom>
        </p:spPr>
      </p:pic>
      <p:pic>
        <p:nvPicPr>
          <p:cNvPr id="9" name="Picture 8">
            <a:extLst>
              <a:ext uri="{FF2B5EF4-FFF2-40B4-BE49-F238E27FC236}">
                <a16:creationId xmlns:a16="http://schemas.microsoft.com/office/drawing/2014/main" id="{3AE598D2-DA92-4FC3-9AE7-4D303ABDB8F9}"/>
              </a:ext>
            </a:extLst>
          </p:cNvPr>
          <p:cNvPicPr>
            <a:picLocks noChangeAspect="1"/>
          </p:cNvPicPr>
          <p:nvPr/>
        </p:nvPicPr>
        <p:blipFill>
          <a:blip r:embed="rId4"/>
          <a:stretch>
            <a:fillRect/>
          </a:stretch>
        </p:blipFill>
        <p:spPr>
          <a:xfrm>
            <a:off x="5007718" y="2368732"/>
            <a:ext cx="1197875" cy="748912"/>
          </a:xfrm>
          <a:prstGeom prst="rect">
            <a:avLst/>
          </a:prstGeom>
        </p:spPr>
      </p:pic>
      <p:pic>
        <p:nvPicPr>
          <p:cNvPr id="11" name="Picture 10">
            <a:extLst>
              <a:ext uri="{FF2B5EF4-FFF2-40B4-BE49-F238E27FC236}">
                <a16:creationId xmlns:a16="http://schemas.microsoft.com/office/drawing/2014/main" id="{953130A5-E89C-403F-B72E-5DA3AD0F0BE7}"/>
              </a:ext>
            </a:extLst>
          </p:cNvPr>
          <p:cNvPicPr>
            <a:picLocks noChangeAspect="1"/>
          </p:cNvPicPr>
          <p:nvPr/>
        </p:nvPicPr>
        <p:blipFill>
          <a:blip r:embed="rId5"/>
          <a:stretch>
            <a:fillRect/>
          </a:stretch>
        </p:blipFill>
        <p:spPr>
          <a:xfrm>
            <a:off x="5602222" y="3239784"/>
            <a:ext cx="740128" cy="740128"/>
          </a:xfrm>
          <a:prstGeom prst="rect">
            <a:avLst/>
          </a:prstGeom>
        </p:spPr>
      </p:pic>
      <p:pic>
        <p:nvPicPr>
          <p:cNvPr id="1026" name="Picture 2" descr="Power Designer - Distributor &amp; Reseller resmi software original, jual harga  murah di Jakarta &amp; melayani se-Indonesia">
            <a:extLst>
              <a:ext uri="{FF2B5EF4-FFF2-40B4-BE49-F238E27FC236}">
                <a16:creationId xmlns:a16="http://schemas.microsoft.com/office/drawing/2014/main" id="{12625879-A539-4F1A-A4BE-7B169AB26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7532" y="3117644"/>
            <a:ext cx="935327" cy="93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31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Rectangle: Rounded Corners 43">
            <a:extLst>
              <a:ext uri="{FF2B5EF4-FFF2-40B4-BE49-F238E27FC236}">
                <a16:creationId xmlns:a16="http://schemas.microsoft.com/office/drawing/2014/main" id="{23E04F2F-80DA-41DA-948C-B2B7DFA962CE}"/>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1</a:t>
            </a:r>
          </a:p>
        </p:txBody>
      </p:sp>
      <p:sp>
        <p:nvSpPr>
          <p:cNvPr id="47" name="Google Shape;256;p32">
            <a:extLst>
              <a:ext uri="{FF2B5EF4-FFF2-40B4-BE49-F238E27FC236}">
                <a16:creationId xmlns:a16="http://schemas.microsoft.com/office/drawing/2014/main" id="{A4AFFA83-8615-4359-BDA6-4696CEDECBA0}"/>
              </a:ext>
            </a:extLst>
          </p:cNvPr>
          <p:cNvSpPr txBox="1">
            <a:spLocks/>
          </p:cNvSpPr>
          <p:nvPr/>
        </p:nvSpPr>
        <p:spPr>
          <a:xfrm>
            <a:off x="4709276" y="759424"/>
            <a:ext cx="3279512" cy="23224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a:pPr>
            <a:r>
              <a:rPr lang="en-US" dirty="0"/>
              <a:t>Create the shell/bash script to check the existence of a directory and create it if it doesn't exist.</a:t>
            </a:r>
            <a:r>
              <a:rPr lang="id-ID" dirty="0"/>
              <a:t> The </a:t>
            </a:r>
            <a:r>
              <a:rPr lang="id-ID" dirty="0" err="1"/>
              <a:t>script</a:t>
            </a:r>
            <a:r>
              <a:rPr lang="id-ID" dirty="0"/>
              <a:t> </a:t>
            </a:r>
            <a:r>
              <a:rPr lang="id-ID" dirty="0" err="1"/>
              <a:t>is</a:t>
            </a:r>
            <a:r>
              <a:rPr lang="id-ID" dirty="0"/>
              <a:t> </a:t>
            </a:r>
            <a:r>
              <a:rPr lang="id-ID" dirty="0" err="1"/>
              <a:t>on</a:t>
            </a:r>
            <a:r>
              <a:rPr lang="id-ID" dirty="0"/>
              <a:t> </a:t>
            </a:r>
            <a:r>
              <a:rPr lang="id-ID" dirty="0" err="1"/>
              <a:t>the</a:t>
            </a:r>
            <a:r>
              <a:rPr lang="id-ID" dirty="0"/>
              <a:t> </a:t>
            </a:r>
            <a:r>
              <a:rPr lang="id-ID" dirty="0" err="1"/>
              <a:t>side</a:t>
            </a:r>
            <a:r>
              <a:rPr lang="id-ID" dirty="0"/>
              <a:t>.</a:t>
            </a:r>
          </a:p>
          <a:p>
            <a:pPr marL="228600" indent="-228600" algn="l">
              <a:buFont typeface="+mj-lt"/>
              <a:buAutoNum type="arabicPeriod"/>
            </a:pPr>
            <a:r>
              <a:rPr lang="en-US" dirty="0"/>
              <a:t>Save the script in a file with a .</a:t>
            </a:r>
            <a:r>
              <a:rPr lang="en-US" dirty="0" err="1"/>
              <a:t>sh</a:t>
            </a:r>
            <a:r>
              <a:rPr lang="en-US" dirty="0"/>
              <a:t> extension </a:t>
            </a:r>
            <a:r>
              <a:rPr lang="id-ID" dirty="0"/>
              <a:t>as </a:t>
            </a:r>
            <a:r>
              <a:rPr lang="en-US" dirty="0"/>
              <a:t>check_directory.sh.</a:t>
            </a:r>
          </a:p>
          <a:p>
            <a:pPr marL="228600" indent="-228600" algn="l">
              <a:buFont typeface="+mj-lt"/>
              <a:buAutoNum type="arabicPeriod"/>
            </a:pPr>
            <a:r>
              <a:rPr lang="id-ID" dirty="0" err="1"/>
              <a:t>Execute</a:t>
            </a:r>
            <a:r>
              <a:rPr lang="id-ID" dirty="0"/>
              <a:t> </a:t>
            </a:r>
            <a:r>
              <a:rPr lang="id-ID" dirty="0" err="1"/>
              <a:t>the</a:t>
            </a:r>
            <a:r>
              <a:rPr lang="id-ID" dirty="0"/>
              <a:t> </a:t>
            </a:r>
            <a:r>
              <a:rPr lang="id-ID" dirty="0" err="1"/>
              <a:t>script</a:t>
            </a:r>
            <a:r>
              <a:rPr lang="id-ID" dirty="0"/>
              <a:t> </a:t>
            </a:r>
            <a:r>
              <a:rPr lang="id-ID" dirty="0" err="1"/>
              <a:t>using</a:t>
            </a:r>
            <a:r>
              <a:rPr lang="id-ID" dirty="0"/>
              <a:t> </a:t>
            </a:r>
            <a:r>
              <a:rPr lang="id-ID" dirty="0" err="1"/>
              <a:t>bash</a:t>
            </a:r>
            <a:r>
              <a:rPr lang="id-ID" dirty="0"/>
              <a:t> </a:t>
            </a:r>
            <a:r>
              <a:rPr lang="id-ID" dirty="0" err="1"/>
              <a:t>command</a:t>
            </a:r>
            <a:r>
              <a:rPr lang="id-ID" dirty="0"/>
              <a:t>, ‘</a:t>
            </a:r>
            <a:r>
              <a:rPr lang="id-ID" dirty="0" err="1"/>
              <a:t>bash</a:t>
            </a:r>
            <a:r>
              <a:rPr lang="id-ID" dirty="0"/>
              <a:t> check_directory.sh’ in </a:t>
            </a:r>
            <a:r>
              <a:rPr lang="id-ID" dirty="0" err="1"/>
              <a:t>PyCharm</a:t>
            </a:r>
            <a:r>
              <a:rPr lang="id-ID" dirty="0"/>
              <a:t> Terminal.</a:t>
            </a:r>
          </a:p>
          <a:p>
            <a:pPr marL="228600" indent="-228600" algn="l">
              <a:buFont typeface="+mj-lt"/>
              <a:buAutoNum type="arabicPeriod"/>
            </a:pPr>
            <a:endParaRPr lang="id-ID" dirty="0"/>
          </a:p>
          <a:p>
            <a:pPr marL="228600" indent="-228600" algn="l">
              <a:buFont typeface="+mj-lt"/>
              <a:buAutoNum type="arabicPeriod"/>
            </a:pPr>
            <a:endParaRPr lang="id-ID" dirty="0"/>
          </a:p>
          <a:p>
            <a:pPr marL="228600" indent="-228600" algn="l">
              <a:buFont typeface="+mj-lt"/>
              <a:buAutoNum type="arabicPeriod"/>
            </a:pPr>
            <a:endParaRPr lang="id-ID" dirty="0"/>
          </a:p>
          <a:p>
            <a:pPr marL="228600" indent="-228600" algn="l">
              <a:buFont typeface="+mj-lt"/>
              <a:buAutoNum type="arabicPeriod"/>
            </a:pPr>
            <a:endParaRPr lang="id-ID" dirty="0"/>
          </a:p>
          <a:p>
            <a:pPr marL="228600" indent="-228600" algn="l">
              <a:buFont typeface="+mj-lt"/>
              <a:buAutoNum type="arabicPeriod"/>
            </a:pPr>
            <a:r>
              <a:rPr lang="id-ID" dirty="0" err="1"/>
              <a:t>Here’s</a:t>
            </a:r>
            <a:r>
              <a:rPr lang="id-ID" dirty="0"/>
              <a:t> </a:t>
            </a:r>
            <a:r>
              <a:rPr lang="id-ID" dirty="0" err="1"/>
              <a:t>the</a:t>
            </a:r>
            <a:r>
              <a:rPr lang="id-ID" dirty="0"/>
              <a:t> </a:t>
            </a:r>
            <a:r>
              <a:rPr lang="id-ID" dirty="0" err="1"/>
              <a:t>output</a:t>
            </a:r>
            <a:endParaRPr lang="id-ID" dirty="0"/>
          </a:p>
          <a:p>
            <a:pPr marL="228600" indent="-228600" algn="l">
              <a:buFont typeface="+mj-lt"/>
              <a:buAutoNum type="arabicPeriod"/>
            </a:pPr>
            <a:endParaRPr lang="id-ID" dirty="0"/>
          </a:p>
          <a:p>
            <a:pPr marL="228600" indent="-228600" algn="l">
              <a:buFont typeface="+mj-lt"/>
              <a:buAutoNum type="arabicPeriod"/>
            </a:pPr>
            <a:endParaRPr lang="id-ID" dirty="0"/>
          </a:p>
          <a:p>
            <a:pPr marL="0" indent="0" algn="l"/>
            <a:endParaRPr lang="id-ID" dirty="0"/>
          </a:p>
        </p:txBody>
      </p:sp>
      <p:pic>
        <p:nvPicPr>
          <p:cNvPr id="17" name="Picture 16">
            <a:extLst>
              <a:ext uri="{FF2B5EF4-FFF2-40B4-BE49-F238E27FC236}">
                <a16:creationId xmlns:a16="http://schemas.microsoft.com/office/drawing/2014/main" id="{80BE8B2F-C4A1-414C-B826-A33DAE5CF4B9}"/>
              </a:ext>
            </a:extLst>
          </p:cNvPr>
          <p:cNvPicPr>
            <a:picLocks noChangeAspect="1"/>
          </p:cNvPicPr>
          <p:nvPr/>
        </p:nvPicPr>
        <p:blipFill rotWithShape="1">
          <a:blip r:embed="rId3"/>
          <a:srcRect l="1437" t="67704" r="69333" b="24815"/>
          <a:stretch/>
        </p:blipFill>
        <p:spPr>
          <a:xfrm>
            <a:off x="5035856" y="2389451"/>
            <a:ext cx="3253646" cy="468451"/>
          </a:xfrm>
          <a:prstGeom prst="rect">
            <a:avLst/>
          </a:prstGeom>
        </p:spPr>
      </p:pic>
      <p:pic>
        <p:nvPicPr>
          <p:cNvPr id="19" name="Picture 18">
            <a:extLst>
              <a:ext uri="{FF2B5EF4-FFF2-40B4-BE49-F238E27FC236}">
                <a16:creationId xmlns:a16="http://schemas.microsoft.com/office/drawing/2014/main" id="{3C0DF9EB-6742-4B54-A705-7F73DF9BAF02}"/>
              </a:ext>
            </a:extLst>
          </p:cNvPr>
          <p:cNvPicPr>
            <a:picLocks noChangeAspect="1"/>
          </p:cNvPicPr>
          <p:nvPr/>
        </p:nvPicPr>
        <p:blipFill rotWithShape="1">
          <a:blip r:embed="rId4"/>
          <a:srcRect l="22295" t="12682" r="42605" b="35704"/>
          <a:stretch/>
        </p:blipFill>
        <p:spPr>
          <a:xfrm>
            <a:off x="532383" y="759424"/>
            <a:ext cx="4118541" cy="3406649"/>
          </a:xfrm>
          <a:prstGeom prst="rect">
            <a:avLst/>
          </a:prstGeom>
        </p:spPr>
      </p:pic>
      <p:pic>
        <p:nvPicPr>
          <p:cNvPr id="54" name="Picture 53">
            <a:extLst>
              <a:ext uri="{FF2B5EF4-FFF2-40B4-BE49-F238E27FC236}">
                <a16:creationId xmlns:a16="http://schemas.microsoft.com/office/drawing/2014/main" id="{11E2E3F7-D9FB-4AC1-B83B-327B970E2B09}"/>
              </a:ext>
            </a:extLst>
          </p:cNvPr>
          <p:cNvPicPr>
            <a:picLocks noChangeAspect="1"/>
          </p:cNvPicPr>
          <p:nvPr/>
        </p:nvPicPr>
        <p:blipFill rotWithShape="1">
          <a:blip r:embed="rId5"/>
          <a:srcRect l="1733" t="11023" r="82733" b="72740"/>
          <a:stretch/>
        </p:blipFill>
        <p:spPr>
          <a:xfrm>
            <a:off x="5035856" y="3345092"/>
            <a:ext cx="1420368" cy="8351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Rectangle: Rounded Corners 43">
            <a:extLst>
              <a:ext uri="{FF2B5EF4-FFF2-40B4-BE49-F238E27FC236}">
                <a16:creationId xmlns:a16="http://schemas.microsoft.com/office/drawing/2014/main" id="{23E04F2F-80DA-41DA-948C-B2B7DFA962CE}"/>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1</a:t>
            </a:r>
          </a:p>
        </p:txBody>
      </p:sp>
      <p:sp>
        <p:nvSpPr>
          <p:cNvPr id="47" name="Google Shape;256;p32">
            <a:extLst>
              <a:ext uri="{FF2B5EF4-FFF2-40B4-BE49-F238E27FC236}">
                <a16:creationId xmlns:a16="http://schemas.microsoft.com/office/drawing/2014/main" id="{A4AFFA83-8615-4359-BDA6-4696CEDECBA0}"/>
              </a:ext>
            </a:extLst>
          </p:cNvPr>
          <p:cNvSpPr txBox="1">
            <a:spLocks/>
          </p:cNvSpPr>
          <p:nvPr/>
        </p:nvSpPr>
        <p:spPr>
          <a:xfrm>
            <a:off x="800664" y="936122"/>
            <a:ext cx="6130041" cy="68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5"/>
            </a:pPr>
            <a:r>
              <a:rPr lang="en-US" dirty="0"/>
              <a:t>Set up a crontab to run the script daily at 07:00 AM</a:t>
            </a:r>
            <a:r>
              <a:rPr lang="id-ID" dirty="0"/>
              <a:t> </a:t>
            </a:r>
            <a:r>
              <a:rPr lang="id-ID" dirty="0" err="1"/>
              <a:t>using</a:t>
            </a:r>
            <a:r>
              <a:rPr lang="id-ID" dirty="0"/>
              <a:t> Windows </a:t>
            </a:r>
            <a:r>
              <a:rPr lang="id-ID" dirty="0" err="1"/>
              <a:t>Task</a:t>
            </a:r>
            <a:r>
              <a:rPr lang="id-ID" dirty="0"/>
              <a:t> </a:t>
            </a:r>
            <a:r>
              <a:rPr lang="id-ID" dirty="0" err="1"/>
              <a:t>Scheduler</a:t>
            </a:r>
            <a:r>
              <a:rPr lang="id-ID" dirty="0"/>
              <a:t>. </a:t>
            </a:r>
            <a:endParaRPr lang="en-US" dirty="0"/>
          </a:p>
        </p:txBody>
      </p:sp>
      <p:pic>
        <p:nvPicPr>
          <p:cNvPr id="3" name="Picture 2">
            <a:extLst>
              <a:ext uri="{FF2B5EF4-FFF2-40B4-BE49-F238E27FC236}">
                <a16:creationId xmlns:a16="http://schemas.microsoft.com/office/drawing/2014/main" id="{28B4CDE5-EEFC-467E-98BE-4B765F9705FA}"/>
              </a:ext>
            </a:extLst>
          </p:cNvPr>
          <p:cNvPicPr>
            <a:picLocks noChangeAspect="1"/>
          </p:cNvPicPr>
          <p:nvPr/>
        </p:nvPicPr>
        <p:blipFill rotWithShape="1">
          <a:blip r:embed="rId3"/>
          <a:srcRect l="27672" t="18851" r="27505" b="25122"/>
          <a:stretch/>
        </p:blipFill>
        <p:spPr>
          <a:xfrm>
            <a:off x="931092" y="1436091"/>
            <a:ext cx="3482037" cy="2448203"/>
          </a:xfrm>
          <a:prstGeom prst="rect">
            <a:avLst/>
          </a:prstGeom>
        </p:spPr>
      </p:pic>
      <p:pic>
        <p:nvPicPr>
          <p:cNvPr id="13" name="Picture 12">
            <a:extLst>
              <a:ext uri="{FF2B5EF4-FFF2-40B4-BE49-F238E27FC236}">
                <a16:creationId xmlns:a16="http://schemas.microsoft.com/office/drawing/2014/main" id="{65C211D1-0C1B-4106-BE42-06E0B6D45ADE}"/>
              </a:ext>
            </a:extLst>
          </p:cNvPr>
          <p:cNvPicPr>
            <a:picLocks noChangeAspect="1"/>
          </p:cNvPicPr>
          <p:nvPr/>
        </p:nvPicPr>
        <p:blipFill rotWithShape="1">
          <a:blip r:embed="rId4"/>
          <a:srcRect l="27672" t="19311" r="27504" b="25317"/>
          <a:stretch/>
        </p:blipFill>
        <p:spPr>
          <a:xfrm>
            <a:off x="5076742" y="1436091"/>
            <a:ext cx="3482035" cy="2419628"/>
          </a:xfrm>
          <a:prstGeom prst="rect">
            <a:avLst/>
          </a:prstGeom>
        </p:spPr>
      </p:pic>
      <p:cxnSp>
        <p:nvCxnSpPr>
          <p:cNvPr id="15" name="Straight Arrow Connector 14">
            <a:extLst>
              <a:ext uri="{FF2B5EF4-FFF2-40B4-BE49-F238E27FC236}">
                <a16:creationId xmlns:a16="http://schemas.microsoft.com/office/drawing/2014/main" id="{2885D61C-2AFE-4BEA-8F14-D415E42B4752}"/>
              </a:ext>
            </a:extLst>
          </p:cNvPr>
          <p:cNvCxnSpPr/>
          <p:nvPr/>
        </p:nvCxnSpPr>
        <p:spPr>
          <a:xfrm flipV="1">
            <a:off x="3764095" y="2962656"/>
            <a:ext cx="1319969" cy="798576"/>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093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2"/>
          </p:nvPr>
        </p:nvSpPr>
        <p:spPr>
          <a:xfrm>
            <a:off x="504945" y="759424"/>
            <a:ext cx="3601971" cy="2322498"/>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t>Modify the shell/bash script check_directory.sh</a:t>
            </a:r>
            <a:r>
              <a:rPr lang="id-ID" dirty="0"/>
              <a:t>.</a:t>
            </a:r>
          </a:p>
          <a:p>
            <a:pPr marL="228600" lvl="0" indent="-228600" algn="l" rtl="0">
              <a:spcBef>
                <a:spcPts val="0"/>
              </a:spcBef>
              <a:spcAft>
                <a:spcPts val="0"/>
              </a:spcAft>
              <a:buFont typeface="+mj-lt"/>
              <a:buAutoNum type="arabicPeriod"/>
            </a:pPr>
            <a:r>
              <a:rPr lang="id-ID" dirty="0"/>
              <a:t>A</a:t>
            </a:r>
            <a:r>
              <a:rPr lang="en-US" dirty="0"/>
              <a:t>dd the new conditions to copy the file and create a log file. </a:t>
            </a:r>
            <a:r>
              <a:rPr lang="id-ID" dirty="0"/>
              <a:t>The </a:t>
            </a:r>
            <a:r>
              <a:rPr lang="id-ID" dirty="0" err="1"/>
              <a:t>script</a:t>
            </a:r>
            <a:r>
              <a:rPr lang="id-ID" dirty="0"/>
              <a:t> </a:t>
            </a:r>
            <a:r>
              <a:rPr lang="id-ID" dirty="0" err="1"/>
              <a:t>is</a:t>
            </a:r>
            <a:r>
              <a:rPr lang="id-ID" dirty="0"/>
              <a:t> </a:t>
            </a:r>
            <a:r>
              <a:rPr lang="id-ID" dirty="0" err="1"/>
              <a:t>on</a:t>
            </a:r>
            <a:r>
              <a:rPr lang="id-ID" dirty="0"/>
              <a:t> </a:t>
            </a:r>
            <a:r>
              <a:rPr lang="id-ID" dirty="0" err="1"/>
              <a:t>the</a:t>
            </a:r>
            <a:r>
              <a:rPr lang="id-ID" dirty="0"/>
              <a:t> </a:t>
            </a:r>
            <a:r>
              <a:rPr lang="id-ID" dirty="0" err="1"/>
              <a:t>side</a:t>
            </a:r>
            <a:r>
              <a:rPr lang="id-ID" dirty="0"/>
              <a:t>.</a:t>
            </a:r>
          </a:p>
          <a:p>
            <a:pPr marL="228600" lvl="0" indent="-228600" algn="l" rtl="0">
              <a:spcBef>
                <a:spcPts val="0"/>
              </a:spcBef>
              <a:spcAft>
                <a:spcPts val="0"/>
              </a:spcAft>
              <a:buFont typeface="+mj-lt"/>
              <a:buAutoNum type="arabicPeriod"/>
            </a:pPr>
            <a:r>
              <a:rPr lang="id-ID" dirty="0"/>
              <a:t>Save </a:t>
            </a:r>
            <a:r>
              <a:rPr lang="id-ID" dirty="0" err="1"/>
              <a:t>the</a:t>
            </a:r>
            <a:r>
              <a:rPr lang="id-ID" dirty="0"/>
              <a:t> </a:t>
            </a:r>
            <a:r>
              <a:rPr lang="id-ID" dirty="0" err="1"/>
              <a:t>modified</a:t>
            </a:r>
            <a:r>
              <a:rPr lang="id-ID" dirty="0"/>
              <a:t> </a:t>
            </a:r>
            <a:r>
              <a:rPr lang="id-ID" dirty="0" err="1"/>
              <a:t>script</a:t>
            </a:r>
            <a:r>
              <a:rPr lang="id-ID" dirty="0"/>
              <a:t> as copy_file.sh.</a:t>
            </a:r>
          </a:p>
          <a:p>
            <a:pPr marL="228600" lvl="0" indent="-228600" algn="l" rtl="0">
              <a:spcBef>
                <a:spcPts val="0"/>
              </a:spcBef>
              <a:spcAft>
                <a:spcPts val="0"/>
              </a:spcAft>
              <a:buFont typeface="+mj-lt"/>
              <a:buAutoNum type="arabicPeriod"/>
            </a:pPr>
            <a:r>
              <a:rPr lang="id-ID" dirty="0"/>
              <a:t>R</a:t>
            </a:r>
            <a:r>
              <a:rPr lang="en-US" dirty="0"/>
              <a:t>un </a:t>
            </a:r>
            <a:r>
              <a:rPr lang="id-ID" dirty="0" err="1"/>
              <a:t>the</a:t>
            </a:r>
            <a:r>
              <a:rPr lang="id-ID" dirty="0"/>
              <a:t> </a:t>
            </a:r>
            <a:r>
              <a:rPr lang="id-ID" dirty="0" err="1"/>
              <a:t>script</a:t>
            </a:r>
            <a:r>
              <a:rPr lang="id-ID" dirty="0"/>
              <a:t> </a:t>
            </a:r>
            <a:r>
              <a:rPr lang="id-ID" dirty="0" err="1"/>
              <a:t>with</a:t>
            </a:r>
            <a:r>
              <a:rPr lang="id-ID" dirty="0"/>
              <a:t> ‘</a:t>
            </a:r>
            <a:r>
              <a:rPr lang="id-ID" dirty="0" err="1"/>
              <a:t>bash</a:t>
            </a:r>
            <a:r>
              <a:rPr lang="id-ID" dirty="0"/>
              <a:t> copy_file.sh’ in </a:t>
            </a:r>
            <a:r>
              <a:rPr lang="id-ID" dirty="0" err="1"/>
              <a:t>PyCharm</a:t>
            </a:r>
            <a:r>
              <a:rPr lang="id-ID" dirty="0"/>
              <a:t> Terminal.</a:t>
            </a:r>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r>
              <a:rPr lang="id-ID" dirty="0"/>
              <a:t>C</a:t>
            </a:r>
            <a:r>
              <a:rPr lang="en-US" dirty="0"/>
              <a:t>heck the target directory to verify the results.</a:t>
            </a:r>
            <a:endParaRPr lang="id-ID" dirty="0"/>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ctangle: Rounded Corners 31">
            <a:extLst>
              <a:ext uri="{FF2B5EF4-FFF2-40B4-BE49-F238E27FC236}">
                <a16:creationId xmlns:a16="http://schemas.microsoft.com/office/drawing/2014/main" id="{BB1DABD0-4A27-4CC2-A796-FF368C8EB820}"/>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2</a:t>
            </a:r>
          </a:p>
        </p:txBody>
      </p:sp>
      <p:pic>
        <p:nvPicPr>
          <p:cNvPr id="12" name="Picture 11">
            <a:extLst>
              <a:ext uri="{FF2B5EF4-FFF2-40B4-BE49-F238E27FC236}">
                <a16:creationId xmlns:a16="http://schemas.microsoft.com/office/drawing/2014/main" id="{B7B48A29-9B71-4C9F-8DF4-8EFCCA7F5552}"/>
              </a:ext>
            </a:extLst>
          </p:cNvPr>
          <p:cNvPicPr>
            <a:picLocks noChangeAspect="1"/>
          </p:cNvPicPr>
          <p:nvPr/>
        </p:nvPicPr>
        <p:blipFill rotWithShape="1">
          <a:blip r:embed="rId3"/>
          <a:srcRect l="1733" t="11023" r="82733" b="72740"/>
          <a:stretch/>
        </p:blipFill>
        <p:spPr>
          <a:xfrm>
            <a:off x="800664" y="3043948"/>
            <a:ext cx="1420368" cy="835152"/>
          </a:xfrm>
          <a:prstGeom prst="rect">
            <a:avLst/>
          </a:prstGeom>
        </p:spPr>
      </p:pic>
      <p:pic>
        <p:nvPicPr>
          <p:cNvPr id="14" name="Picture 13">
            <a:extLst>
              <a:ext uri="{FF2B5EF4-FFF2-40B4-BE49-F238E27FC236}">
                <a16:creationId xmlns:a16="http://schemas.microsoft.com/office/drawing/2014/main" id="{2F035977-998E-4A7A-ACA8-CD062C57602F}"/>
              </a:ext>
            </a:extLst>
          </p:cNvPr>
          <p:cNvPicPr>
            <a:picLocks noChangeAspect="1"/>
          </p:cNvPicPr>
          <p:nvPr/>
        </p:nvPicPr>
        <p:blipFill rotWithShape="1">
          <a:blip r:embed="rId4"/>
          <a:srcRect l="1487" t="75956" r="62834" b="13929"/>
          <a:stretch/>
        </p:blipFill>
        <p:spPr>
          <a:xfrm>
            <a:off x="800664" y="2059128"/>
            <a:ext cx="3262478" cy="520268"/>
          </a:xfrm>
          <a:prstGeom prst="rect">
            <a:avLst/>
          </a:prstGeom>
        </p:spPr>
      </p:pic>
      <p:pic>
        <p:nvPicPr>
          <p:cNvPr id="16" name="Picture 15">
            <a:extLst>
              <a:ext uri="{FF2B5EF4-FFF2-40B4-BE49-F238E27FC236}">
                <a16:creationId xmlns:a16="http://schemas.microsoft.com/office/drawing/2014/main" id="{75FBBEED-78E0-4998-B5C7-6BF1492B45E4}"/>
              </a:ext>
            </a:extLst>
          </p:cNvPr>
          <p:cNvPicPr>
            <a:picLocks noChangeAspect="1"/>
          </p:cNvPicPr>
          <p:nvPr/>
        </p:nvPicPr>
        <p:blipFill rotWithShape="1">
          <a:blip r:embed="rId5"/>
          <a:srcRect l="22091" t="12720" r="50965" b="13256"/>
          <a:stretch/>
        </p:blipFill>
        <p:spPr>
          <a:xfrm>
            <a:off x="4974336" y="117216"/>
            <a:ext cx="3157472" cy="4879428"/>
          </a:xfrm>
          <a:prstGeom prst="rect">
            <a:avLst/>
          </a:prstGeom>
        </p:spPr>
      </p:pic>
    </p:spTree>
    <p:extLst>
      <p:ext uri="{BB962C8B-B14F-4D97-AF65-F5344CB8AC3E}">
        <p14:creationId xmlns:p14="http://schemas.microsoft.com/office/powerpoint/2010/main" val="145134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2"/>
          </p:nvPr>
        </p:nvSpPr>
        <p:spPr>
          <a:xfrm>
            <a:off x="800664" y="853178"/>
            <a:ext cx="6554154" cy="4198882"/>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id-ID" dirty="0" err="1"/>
              <a:t>Install</a:t>
            </a:r>
            <a:r>
              <a:rPr lang="id-ID" dirty="0"/>
              <a:t> </a:t>
            </a:r>
            <a:r>
              <a:rPr lang="id-ID" dirty="0" err="1"/>
              <a:t>MySQL</a:t>
            </a:r>
            <a:r>
              <a:rPr lang="id-ID" dirty="0"/>
              <a:t> </a:t>
            </a:r>
            <a:r>
              <a:rPr lang="id-ID" dirty="0" err="1"/>
              <a:t>Connector</a:t>
            </a:r>
            <a:r>
              <a:rPr lang="id-ID" dirty="0"/>
              <a:t> </a:t>
            </a:r>
            <a:r>
              <a:rPr lang="id-ID" dirty="0" err="1"/>
              <a:t>with</a:t>
            </a:r>
            <a:r>
              <a:rPr lang="id-ID" dirty="0"/>
              <a:t> ‘</a:t>
            </a:r>
            <a:r>
              <a:rPr lang="id-ID" dirty="0" err="1"/>
              <a:t>pip</a:t>
            </a:r>
            <a:r>
              <a:rPr lang="id-ID" dirty="0"/>
              <a:t> </a:t>
            </a:r>
            <a:r>
              <a:rPr lang="id-ID" dirty="0" err="1"/>
              <a:t>install</a:t>
            </a:r>
            <a:r>
              <a:rPr lang="id-ID" dirty="0"/>
              <a:t> </a:t>
            </a:r>
            <a:r>
              <a:rPr lang="id-ID" dirty="0" err="1"/>
              <a:t>mysql-connector-python</a:t>
            </a:r>
            <a:r>
              <a:rPr lang="id-ID" dirty="0"/>
              <a:t>’ in </a:t>
            </a:r>
            <a:r>
              <a:rPr lang="id-ID" dirty="0" err="1"/>
              <a:t>command</a:t>
            </a:r>
            <a:r>
              <a:rPr lang="id-ID" dirty="0"/>
              <a:t> </a:t>
            </a:r>
            <a:r>
              <a:rPr lang="id-ID" dirty="0" err="1"/>
              <a:t>prompt</a:t>
            </a: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r>
              <a:rPr lang="id-ID" dirty="0" err="1"/>
              <a:t>Create</a:t>
            </a:r>
            <a:r>
              <a:rPr lang="id-ID" dirty="0"/>
              <a:t> </a:t>
            </a:r>
            <a:r>
              <a:rPr lang="id-ID" dirty="0" err="1"/>
              <a:t>the</a:t>
            </a:r>
            <a:r>
              <a:rPr lang="id-ID" dirty="0"/>
              <a:t> "KARYAWAN" </a:t>
            </a:r>
            <a:r>
              <a:rPr lang="id-ID" dirty="0" err="1"/>
              <a:t>database</a:t>
            </a:r>
            <a:r>
              <a:rPr lang="id-ID" dirty="0"/>
              <a:t> in </a:t>
            </a:r>
            <a:r>
              <a:rPr lang="id-ID" dirty="0" err="1"/>
              <a:t>Dbeaver</a:t>
            </a: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228600" lvl="0" indent="-228600" algn="l" rtl="0">
              <a:spcBef>
                <a:spcPts val="0"/>
              </a:spcBef>
              <a:spcAft>
                <a:spcPts val="0"/>
              </a:spcAft>
              <a:buFont typeface="+mj-lt"/>
              <a:buAutoNum type="arabicPeriod"/>
            </a:pPr>
            <a:endParaRPr lang="id-ID" dirty="0"/>
          </a:p>
          <a:p>
            <a:pPr marL="0" lvl="0" indent="0" algn="l" rtl="0">
              <a:spcBef>
                <a:spcPts val="0"/>
              </a:spcBef>
              <a:spcAft>
                <a:spcPts val="0"/>
              </a:spcAft>
            </a:pPr>
            <a:endParaRPr lang="id-ID" dirty="0"/>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ctangle: Rounded Corners 31">
            <a:extLst>
              <a:ext uri="{FF2B5EF4-FFF2-40B4-BE49-F238E27FC236}">
                <a16:creationId xmlns:a16="http://schemas.microsoft.com/office/drawing/2014/main" id="{174512F7-0C87-4CA5-A963-5A770BEA8B22}"/>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3</a:t>
            </a:r>
          </a:p>
        </p:txBody>
      </p:sp>
      <p:pic>
        <p:nvPicPr>
          <p:cNvPr id="14" name="Picture 13">
            <a:extLst>
              <a:ext uri="{FF2B5EF4-FFF2-40B4-BE49-F238E27FC236}">
                <a16:creationId xmlns:a16="http://schemas.microsoft.com/office/drawing/2014/main" id="{76D7C39D-6E41-44FB-91FC-B69388E8A95E}"/>
              </a:ext>
            </a:extLst>
          </p:cNvPr>
          <p:cNvPicPr>
            <a:picLocks noChangeAspect="1"/>
          </p:cNvPicPr>
          <p:nvPr/>
        </p:nvPicPr>
        <p:blipFill rotWithShape="1">
          <a:blip r:embed="rId3"/>
          <a:srcRect l="13217" t="22682" r="10432" b="63055"/>
          <a:stretch/>
        </p:blipFill>
        <p:spPr>
          <a:xfrm>
            <a:off x="1088230" y="1201992"/>
            <a:ext cx="6208452" cy="652372"/>
          </a:xfrm>
          <a:prstGeom prst="rect">
            <a:avLst/>
          </a:prstGeom>
        </p:spPr>
      </p:pic>
      <p:pic>
        <p:nvPicPr>
          <p:cNvPr id="43" name="Picture 42">
            <a:extLst>
              <a:ext uri="{FF2B5EF4-FFF2-40B4-BE49-F238E27FC236}">
                <a16:creationId xmlns:a16="http://schemas.microsoft.com/office/drawing/2014/main" id="{05B9396A-AEB8-4951-8F6A-A0ADB81C2D85}"/>
              </a:ext>
            </a:extLst>
          </p:cNvPr>
          <p:cNvPicPr>
            <a:picLocks noChangeAspect="1"/>
          </p:cNvPicPr>
          <p:nvPr/>
        </p:nvPicPr>
        <p:blipFill rotWithShape="1">
          <a:blip r:embed="rId4"/>
          <a:srcRect l="40628" t="32797" r="40819" b="47206"/>
          <a:stretch/>
        </p:blipFill>
        <p:spPr>
          <a:xfrm>
            <a:off x="1141949" y="2767692"/>
            <a:ext cx="1696514" cy="1028574"/>
          </a:xfrm>
          <a:prstGeom prst="rect">
            <a:avLst/>
          </a:prstGeom>
        </p:spPr>
      </p:pic>
      <p:pic>
        <p:nvPicPr>
          <p:cNvPr id="44" name="Picture 43">
            <a:extLst>
              <a:ext uri="{FF2B5EF4-FFF2-40B4-BE49-F238E27FC236}">
                <a16:creationId xmlns:a16="http://schemas.microsoft.com/office/drawing/2014/main" id="{CE91EE29-C3BA-4A86-BE70-4CE205BFB6D9}"/>
              </a:ext>
            </a:extLst>
          </p:cNvPr>
          <p:cNvPicPr>
            <a:picLocks noChangeAspect="1"/>
          </p:cNvPicPr>
          <p:nvPr/>
        </p:nvPicPr>
        <p:blipFill rotWithShape="1">
          <a:blip r:embed="rId5"/>
          <a:srcRect l="33104" t="11494" r="47085" b="72261"/>
          <a:stretch/>
        </p:blipFill>
        <p:spPr>
          <a:xfrm>
            <a:off x="5218648" y="2982074"/>
            <a:ext cx="2373191" cy="1094625"/>
          </a:xfrm>
          <a:prstGeom prst="rect">
            <a:avLst/>
          </a:prstGeom>
        </p:spPr>
      </p:pic>
      <p:sp>
        <p:nvSpPr>
          <p:cNvPr id="45" name="Google Shape;256;p32">
            <a:extLst>
              <a:ext uri="{FF2B5EF4-FFF2-40B4-BE49-F238E27FC236}">
                <a16:creationId xmlns:a16="http://schemas.microsoft.com/office/drawing/2014/main" id="{F0529698-BDA8-4891-9C22-3429CBAC7E30}"/>
              </a:ext>
            </a:extLst>
          </p:cNvPr>
          <p:cNvSpPr txBox="1">
            <a:spLocks/>
          </p:cNvSpPr>
          <p:nvPr/>
        </p:nvSpPr>
        <p:spPr>
          <a:xfrm>
            <a:off x="4872568" y="2307736"/>
            <a:ext cx="3812228" cy="4198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200"/>
              <a:buFont typeface="Lato"/>
              <a:buNone/>
              <a:defRPr sz="1200" b="0" i="0" u="none" strike="noStrike" cap="none">
                <a:solidFill>
                  <a:schemeClr val="dk1"/>
                </a:solidFill>
                <a:latin typeface="Lato"/>
                <a:ea typeface="Lato"/>
                <a:cs typeface="Lato"/>
                <a:sym typeface="Lato"/>
              </a:defRPr>
            </a:lvl9pPr>
          </a:lstStyle>
          <a:p>
            <a:pPr marL="228600" indent="-228600" algn="l">
              <a:buFont typeface="+mj-lt"/>
              <a:buAutoNum type="arabicPeriod" startAt="3"/>
            </a:pPr>
            <a:r>
              <a:rPr lang="id-ID" dirty="0" err="1"/>
              <a:t>Create</a:t>
            </a:r>
            <a:r>
              <a:rPr lang="id-ID" dirty="0"/>
              <a:t> </a:t>
            </a:r>
            <a:r>
              <a:rPr lang="id-ID" dirty="0" err="1"/>
              <a:t>the</a:t>
            </a:r>
            <a:r>
              <a:rPr lang="id-ID" dirty="0"/>
              <a:t> "KARYAWAN" </a:t>
            </a:r>
            <a:r>
              <a:rPr lang="id-ID" dirty="0" err="1"/>
              <a:t>table</a:t>
            </a:r>
            <a:r>
              <a:rPr lang="id-ID" dirty="0"/>
              <a:t> </a:t>
            </a:r>
            <a:r>
              <a:rPr lang="id-ID" dirty="0" err="1"/>
              <a:t>with</a:t>
            </a:r>
            <a:r>
              <a:rPr lang="id-ID" dirty="0"/>
              <a:t> </a:t>
            </a:r>
            <a:r>
              <a:rPr lang="id-ID" dirty="0" err="1"/>
              <a:t>the</a:t>
            </a:r>
            <a:r>
              <a:rPr lang="id-ID" dirty="0"/>
              <a:t> </a:t>
            </a:r>
            <a:r>
              <a:rPr lang="id-ID" dirty="0" err="1"/>
              <a:t>specified</a:t>
            </a:r>
            <a:r>
              <a:rPr lang="id-ID" dirty="0"/>
              <a:t> </a:t>
            </a:r>
            <a:r>
              <a:rPr lang="id-ID" dirty="0" err="1"/>
              <a:t>column</a:t>
            </a:r>
            <a:r>
              <a:rPr lang="id-ID" dirty="0"/>
              <a:t> </a:t>
            </a:r>
            <a:r>
              <a:rPr lang="id-ID" dirty="0" err="1"/>
              <a:t>and</a:t>
            </a:r>
            <a:r>
              <a:rPr lang="id-ID" dirty="0"/>
              <a:t> data </a:t>
            </a:r>
            <a:r>
              <a:rPr lang="id-ID" dirty="0" err="1"/>
              <a:t>types</a:t>
            </a:r>
            <a:endParaRPr lang="id-ID" dirty="0"/>
          </a:p>
          <a:p>
            <a:pPr marL="228600" indent="-228600" algn="l">
              <a:buFont typeface="+mj-lt"/>
              <a:buAutoNum type="arabicPeriod" startAt="3"/>
            </a:pPr>
            <a:endParaRPr lang="id-ID" dirty="0"/>
          </a:p>
          <a:p>
            <a:pPr marL="228600" indent="-228600" algn="l">
              <a:buFont typeface="+mj-lt"/>
              <a:buAutoNum type="arabicPeriod" startAt="3"/>
            </a:pPr>
            <a:endParaRPr lang="id-ID" dirty="0"/>
          </a:p>
        </p:txBody>
      </p:sp>
    </p:spTree>
    <p:extLst>
      <p:ext uri="{BB962C8B-B14F-4D97-AF65-F5344CB8AC3E}">
        <p14:creationId xmlns:p14="http://schemas.microsoft.com/office/powerpoint/2010/main" val="2397272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2"/>
          </p:nvPr>
        </p:nvSpPr>
        <p:spPr>
          <a:xfrm>
            <a:off x="747878" y="939800"/>
            <a:ext cx="3279512" cy="2967007"/>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startAt="4"/>
            </a:pPr>
            <a:r>
              <a:rPr lang="en-US" dirty="0"/>
              <a:t>Complete </a:t>
            </a:r>
            <a:r>
              <a:rPr lang="id-ID" dirty="0" err="1"/>
              <a:t>the</a:t>
            </a:r>
            <a:r>
              <a:rPr lang="id-ID" dirty="0"/>
              <a:t> s</a:t>
            </a:r>
            <a:r>
              <a:rPr lang="en-US" dirty="0" err="1"/>
              <a:t>yntax</a:t>
            </a:r>
            <a:r>
              <a:rPr lang="en-US" dirty="0"/>
              <a:t> to insert data from Python to MySQL</a:t>
            </a:r>
            <a:r>
              <a:rPr lang="id-ID" dirty="0"/>
              <a:t> server. The </a:t>
            </a:r>
            <a:r>
              <a:rPr lang="id-ID" dirty="0" err="1"/>
              <a:t>script</a:t>
            </a:r>
            <a:r>
              <a:rPr lang="id-ID" dirty="0"/>
              <a:t> </a:t>
            </a:r>
            <a:r>
              <a:rPr lang="id-ID" dirty="0" err="1"/>
              <a:t>is</a:t>
            </a:r>
            <a:r>
              <a:rPr lang="id-ID" dirty="0"/>
              <a:t> </a:t>
            </a:r>
            <a:r>
              <a:rPr lang="id-ID" dirty="0" err="1"/>
              <a:t>on</a:t>
            </a:r>
            <a:r>
              <a:rPr lang="id-ID" dirty="0"/>
              <a:t> </a:t>
            </a:r>
            <a:r>
              <a:rPr lang="id-ID" dirty="0" err="1"/>
              <a:t>the</a:t>
            </a:r>
            <a:r>
              <a:rPr lang="id-ID" dirty="0"/>
              <a:t> </a:t>
            </a:r>
            <a:r>
              <a:rPr lang="id-ID" dirty="0" err="1"/>
              <a:t>side</a:t>
            </a:r>
            <a:endParaRPr lang="id-ID" dirty="0"/>
          </a:p>
          <a:p>
            <a:pPr marL="228600" lvl="0" indent="-228600" algn="l" rtl="0">
              <a:spcBef>
                <a:spcPts val="0"/>
              </a:spcBef>
              <a:spcAft>
                <a:spcPts val="0"/>
              </a:spcAft>
              <a:buFont typeface="+mj-lt"/>
              <a:buAutoNum type="arabicPeriod" startAt="4"/>
            </a:pPr>
            <a:r>
              <a:rPr lang="id-ID" dirty="0"/>
              <a:t>Save </a:t>
            </a:r>
            <a:r>
              <a:rPr lang="id-ID" dirty="0" err="1"/>
              <a:t>the</a:t>
            </a:r>
            <a:r>
              <a:rPr lang="id-ID" dirty="0"/>
              <a:t> </a:t>
            </a:r>
            <a:r>
              <a:rPr lang="id-ID" dirty="0" err="1"/>
              <a:t>script</a:t>
            </a:r>
            <a:r>
              <a:rPr lang="id-ID" dirty="0"/>
              <a:t> as main.py. </a:t>
            </a:r>
            <a:r>
              <a:rPr lang="id-ID" dirty="0" err="1"/>
              <a:t>And</a:t>
            </a:r>
            <a:r>
              <a:rPr lang="id-ID" dirty="0"/>
              <a:t> </a:t>
            </a:r>
            <a:r>
              <a:rPr lang="id-ID" dirty="0" err="1"/>
              <a:t>then</a:t>
            </a:r>
            <a:r>
              <a:rPr lang="id-ID" dirty="0"/>
              <a:t> </a:t>
            </a:r>
            <a:r>
              <a:rPr lang="id-ID" dirty="0" err="1"/>
              <a:t>run</a:t>
            </a:r>
            <a:r>
              <a:rPr lang="id-ID" dirty="0"/>
              <a:t> </a:t>
            </a:r>
            <a:r>
              <a:rPr lang="id-ID" dirty="0" err="1"/>
              <a:t>the</a:t>
            </a:r>
            <a:r>
              <a:rPr lang="id-ID" dirty="0"/>
              <a:t> </a:t>
            </a:r>
            <a:r>
              <a:rPr lang="id-ID" dirty="0" err="1"/>
              <a:t>script</a:t>
            </a:r>
            <a:r>
              <a:rPr lang="id-ID" dirty="0"/>
              <a:t> </a:t>
            </a:r>
            <a:r>
              <a:rPr lang="id-ID" dirty="0" err="1"/>
              <a:t>with</a:t>
            </a:r>
            <a:r>
              <a:rPr lang="id-ID" dirty="0"/>
              <a:t> ‘</a:t>
            </a:r>
            <a:r>
              <a:rPr lang="id-ID" dirty="0" err="1"/>
              <a:t>python</a:t>
            </a:r>
            <a:r>
              <a:rPr lang="id-ID" dirty="0"/>
              <a:t> main.py’ in </a:t>
            </a:r>
            <a:r>
              <a:rPr lang="id-ID" dirty="0" err="1"/>
              <a:t>command</a:t>
            </a:r>
            <a:r>
              <a:rPr lang="id-ID" dirty="0"/>
              <a:t> </a:t>
            </a:r>
            <a:r>
              <a:rPr lang="id-ID" dirty="0" err="1"/>
              <a:t>prompt</a:t>
            </a:r>
            <a:endParaRPr lang="id-ID" dirty="0"/>
          </a:p>
          <a:p>
            <a:pPr marL="228600" lvl="0" indent="-228600" algn="l" rtl="0">
              <a:spcBef>
                <a:spcPts val="0"/>
              </a:spcBef>
              <a:spcAft>
                <a:spcPts val="0"/>
              </a:spcAft>
              <a:buFont typeface="+mj-lt"/>
              <a:buAutoNum type="arabicPeriod" startAt="4"/>
            </a:pPr>
            <a:endParaRPr lang="id-ID" dirty="0"/>
          </a:p>
          <a:p>
            <a:pPr marL="228600" lvl="0" indent="-228600" algn="l" rtl="0">
              <a:spcBef>
                <a:spcPts val="0"/>
              </a:spcBef>
              <a:spcAft>
                <a:spcPts val="0"/>
              </a:spcAft>
              <a:buFont typeface="+mj-lt"/>
              <a:buAutoNum type="arabicPeriod" startAt="4"/>
            </a:pPr>
            <a:endParaRPr lang="id-ID" dirty="0"/>
          </a:p>
          <a:p>
            <a:pPr marL="228600" lvl="0" indent="-228600" algn="l" rtl="0">
              <a:spcBef>
                <a:spcPts val="0"/>
              </a:spcBef>
              <a:spcAft>
                <a:spcPts val="0"/>
              </a:spcAft>
              <a:buFont typeface="+mj-lt"/>
              <a:buAutoNum type="arabicPeriod" startAt="4"/>
            </a:pPr>
            <a:endParaRPr lang="id-ID" dirty="0"/>
          </a:p>
          <a:p>
            <a:pPr marL="228600" lvl="0" indent="-228600" algn="l" rtl="0">
              <a:spcBef>
                <a:spcPts val="0"/>
              </a:spcBef>
              <a:spcAft>
                <a:spcPts val="0"/>
              </a:spcAft>
              <a:buFont typeface="+mj-lt"/>
              <a:buAutoNum type="arabicPeriod" startAt="4"/>
            </a:pPr>
            <a:endParaRPr lang="id-ID" dirty="0"/>
          </a:p>
          <a:p>
            <a:pPr marL="228600" lvl="0" indent="-228600" algn="l" rtl="0">
              <a:spcBef>
                <a:spcPts val="0"/>
              </a:spcBef>
              <a:spcAft>
                <a:spcPts val="0"/>
              </a:spcAft>
              <a:buFont typeface="+mj-lt"/>
              <a:buAutoNum type="arabicPeriod" startAt="4"/>
            </a:pPr>
            <a:r>
              <a:rPr lang="id-ID" dirty="0" err="1"/>
              <a:t>Here’s</a:t>
            </a:r>
            <a:r>
              <a:rPr lang="id-ID" dirty="0"/>
              <a:t> </a:t>
            </a:r>
            <a:r>
              <a:rPr lang="id-ID" dirty="0" err="1"/>
              <a:t>the</a:t>
            </a:r>
            <a:r>
              <a:rPr lang="id-ID" dirty="0"/>
              <a:t> </a:t>
            </a:r>
            <a:r>
              <a:rPr lang="id-ID" dirty="0" err="1"/>
              <a:t>output</a:t>
            </a:r>
            <a:r>
              <a:rPr lang="id-ID" dirty="0"/>
              <a:t> </a:t>
            </a:r>
            <a:endParaRPr dirty="0"/>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ctangle: Rounded Corners 31">
            <a:extLst>
              <a:ext uri="{FF2B5EF4-FFF2-40B4-BE49-F238E27FC236}">
                <a16:creationId xmlns:a16="http://schemas.microsoft.com/office/drawing/2014/main" id="{174512F7-0C87-4CA5-A963-5A770BEA8B22}"/>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3</a:t>
            </a:r>
          </a:p>
        </p:txBody>
      </p:sp>
      <p:pic>
        <p:nvPicPr>
          <p:cNvPr id="3" name="Picture 2">
            <a:extLst>
              <a:ext uri="{FF2B5EF4-FFF2-40B4-BE49-F238E27FC236}">
                <a16:creationId xmlns:a16="http://schemas.microsoft.com/office/drawing/2014/main" id="{C843ABFF-1075-444E-B19F-F3F2D027DC20}"/>
              </a:ext>
            </a:extLst>
          </p:cNvPr>
          <p:cNvPicPr>
            <a:picLocks noChangeAspect="1"/>
          </p:cNvPicPr>
          <p:nvPr/>
        </p:nvPicPr>
        <p:blipFill rotWithShape="1">
          <a:blip r:embed="rId3"/>
          <a:srcRect l="8179" t="41662" r="64135" b="51111"/>
          <a:stretch/>
        </p:blipFill>
        <p:spPr>
          <a:xfrm>
            <a:off x="1057165" y="2257456"/>
            <a:ext cx="2855064" cy="419223"/>
          </a:xfrm>
          <a:prstGeom prst="rect">
            <a:avLst/>
          </a:prstGeom>
        </p:spPr>
      </p:pic>
      <p:pic>
        <p:nvPicPr>
          <p:cNvPr id="9" name="Picture 8">
            <a:extLst>
              <a:ext uri="{FF2B5EF4-FFF2-40B4-BE49-F238E27FC236}">
                <a16:creationId xmlns:a16="http://schemas.microsoft.com/office/drawing/2014/main" id="{573A7C6E-1269-4C24-97E3-1412852572B9}"/>
              </a:ext>
            </a:extLst>
          </p:cNvPr>
          <p:cNvPicPr>
            <a:picLocks noChangeAspect="1"/>
          </p:cNvPicPr>
          <p:nvPr/>
        </p:nvPicPr>
        <p:blipFill rotWithShape="1">
          <a:blip r:embed="rId4"/>
          <a:srcRect l="22009" t="12593" r="41772" b="14195"/>
          <a:stretch/>
        </p:blipFill>
        <p:spPr>
          <a:xfrm>
            <a:off x="4468682" y="138615"/>
            <a:ext cx="4095633" cy="4656906"/>
          </a:xfrm>
          <a:prstGeom prst="rect">
            <a:avLst/>
          </a:prstGeom>
        </p:spPr>
      </p:pic>
      <p:pic>
        <p:nvPicPr>
          <p:cNvPr id="12" name="Picture 11">
            <a:extLst>
              <a:ext uri="{FF2B5EF4-FFF2-40B4-BE49-F238E27FC236}">
                <a16:creationId xmlns:a16="http://schemas.microsoft.com/office/drawing/2014/main" id="{AA3D77B1-7C99-4BEB-A3F5-05E79ACAF152}"/>
              </a:ext>
            </a:extLst>
          </p:cNvPr>
          <p:cNvPicPr>
            <a:picLocks noChangeAspect="1"/>
          </p:cNvPicPr>
          <p:nvPr/>
        </p:nvPicPr>
        <p:blipFill rotWithShape="1">
          <a:blip r:embed="rId5"/>
          <a:srcRect l="31761" t="17185" r="31149" b="77629"/>
          <a:stretch/>
        </p:blipFill>
        <p:spPr>
          <a:xfrm>
            <a:off x="579685" y="3208909"/>
            <a:ext cx="3631908" cy="285607"/>
          </a:xfrm>
          <a:prstGeom prst="rect">
            <a:avLst/>
          </a:prstGeom>
        </p:spPr>
      </p:pic>
    </p:spTree>
    <p:extLst>
      <p:ext uri="{BB962C8B-B14F-4D97-AF65-F5344CB8AC3E}">
        <p14:creationId xmlns:p14="http://schemas.microsoft.com/office/powerpoint/2010/main" val="341524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6" name="Google Shape;256;p32"/>
          <p:cNvSpPr txBox="1">
            <a:spLocks noGrp="1"/>
          </p:cNvSpPr>
          <p:nvPr>
            <p:ph type="subTitle" idx="2"/>
          </p:nvPr>
        </p:nvSpPr>
        <p:spPr>
          <a:xfrm>
            <a:off x="356780" y="898997"/>
            <a:ext cx="3279512" cy="371587"/>
          </a:xfrm>
          <a:prstGeom prst="rect">
            <a:avLst/>
          </a:prstGeom>
        </p:spPr>
        <p:txBody>
          <a:bodyPr spcFirstLastPara="1" wrap="square" lIns="91425" tIns="91425" rIns="91425" bIns="91425" anchor="t" anchorCtr="0">
            <a:noAutofit/>
          </a:bodyPr>
          <a:lstStyle/>
          <a:p>
            <a:pPr marL="0" indent="0"/>
            <a:r>
              <a:rPr lang="en-US" dirty="0"/>
              <a:t>Open </a:t>
            </a:r>
            <a:r>
              <a:rPr lang="en-US" dirty="0" err="1"/>
              <a:t>DBeaver</a:t>
            </a:r>
            <a:r>
              <a:rPr lang="en-US" dirty="0"/>
              <a:t> and connect to MySQL Server</a:t>
            </a:r>
          </a:p>
        </p:txBody>
      </p:sp>
      <p:grpSp>
        <p:nvGrpSpPr>
          <p:cNvPr id="280" name="Google Shape;280;p32"/>
          <p:cNvGrpSpPr/>
          <p:nvPr/>
        </p:nvGrpSpPr>
        <p:grpSpPr>
          <a:xfrm>
            <a:off x="6403967" y="1852960"/>
            <a:ext cx="225064" cy="289985"/>
            <a:chOff x="7858542" y="2752048"/>
            <a:chExt cx="225064" cy="289985"/>
          </a:xfrm>
        </p:grpSpPr>
        <p:sp>
          <p:nvSpPr>
            <p:cNvPr id="281" name="Google Shape;281;p32"/>
            <p:cNvSpPr/>
            <p:nvPr/>
          </p:nvSpPr>
          <p:spPr>
            <a:xfrm>
              <a:off x="7858542" y="2752048"/>
              <a:ext cx="225064" cy="289907"/>
            </a:xfrm>
            <a:custGeom>
              <a:avLst/>
              <a:gdLst/>
              <a:ahLst/>
              <a:cxnLst/>
              <a:rect l="l" t="t" r="r" b="b"/>
              <a:pathLst>
                <a:path w="10024" h="12912" extrusionOk="0">
                  <a:moveTo>
                    <a:pt x="3536" y="1748"/>
                  </a:moveTo>
                  <a:cubicBezTo>
                    <a:pt x="3643" y="1748"/>
                    <a:pt x="3751" y="1820"/>
                    <a:pt x="3751" y="1963"/>
                  </a:cubicBezTo>
                  <a:lnTo>
                    <a:pt x="3751" y="2187"/>
                  </a:lnTo>
                  <a:lnTo>
                    <a:pt x="3320" y="2187"/>
                  </a:lnTo>
                  <a:lnTo>
                    <a:pt x="3320" y="1963"/>
                  </a:lnTo>
                  <a:cubicBezTo>
                    <a:pt x="3320" y="1820"/>
                    <a:pt x="3428" y="1748"/>
                    <a:pt x="3536" y="1748"/>
                  </a:cubicBezTo>
                  <a:close/>
                  <a:moveTo>
                    <a:pt x="9640" y="5027"/>
                  </a:moveTo>
                  <a:lnTo>
                    <a:pt x="9640" y="6288"/>
                  </a:lnTo>
                  <a:lnTo>
                    <a:pt x="8794" y="6288"/>
                  </a:lnTo>
                  <a:lnTo>
                    <a:pt x="8794" y="5027"/>
                  </a:lnTo>
                  <a:close/>
                  <a:moveTo>
                    <a:pt x="6081" y="2570"/>
                  </a:moveTo>
                  <a:cubicBezTo>
                    <a:pt x="6257" y="2570"/>
                    <a:pt x="6400" y="2713"/>
                    <a:pt x="6400" y="2889"/>
                  </a:cubicBezTo>
                  <a:lnTo>
                    <a:pt x="6400" y="7804"/>
                  </a:lnTo>
                  <a:cubicBezTo>
                    <a:pt x="6400" y="8379"/>
                    <a:pt x="5938" y="8842"/>
                    <a:pt x="5363" y="8842"/>
                  </a:cubicBezTo>
                  <a:lnTo>
                    <a:pt x="1676" y="8842"/>
                  </a:lnTo>
                  <a:cubicBezTo>
                    <a:pt x="1102" y="8842"/>
                    <a:pt x="639" y="8379"/>
                    <a:pt x="639" y="7804"/>
                  </a:cubicBezTo>
                  <a:lnTo>
                    <a:pt x="639" y="2889"/>
                  </a:lnTo>
                  <a:cubicBezTo>
                    <a:pt x="639" y="2713"/>
                    <a:pt x="783" y="2570"/>
                    <a:pt x="958" y="2570"/>
                  </a:cubicBezTo>
                  <a:close/>
                  <a:moveTo>
                    <a:pt x="4166" y="9225"/>
                  </a:moveTo>
                  <a:lnTo>
                    <a:pt x="4150" y="9592"/>
                  </a:lnTo>
                  <a:cubicBezTo>
                    <a:pt x="4150" y="9624"/>
                    <a:pt x="4118" y="9656"/>
                    <a:pt x="4086" y="9656"/>
                  </a:cubicBezTo>
                  <a:lnTo>
                    <a:pt x="2985" y="9656"/>
                  </a:lnTo>
                  <a:cubicBezTo>
                    <a:pt x="2937" y="9656"/>
                    <a:pt x="2905" y="9624"/>
                    <a:pt x="2905" y="9592"/>
                  </a:cubicBezTo>
                  <a:lnTo>
                    <a:pt x="2905" y="9225"/>
                  </a:lnTo>
                  <a:close/>
                  <a:moveTo>
                    <a:pt x="3751" y="10853"/>
                  </a:moveTo>
                  <a:lnTo>
                    <a:pt x="3751" y="11267"/>
                  </a:lnTo>
                  <a:lnTo>
                    <a:pt x="3304" y="11267"/>
                  </a:lnTo>
                  <a:lnTo>
                    <a:pt x="3304" y="10853"/>
                  </a:lnTo>
                  <a:close/>
                  <a:moveTo>
                    <a:pt x="3751" y="11650"/>
                  </a:moveTo>
                  <a:lnTo>
                    <a:pt x="3751" y="12002"/>
                  </a:lnTo>
                  <a:cubicBezTo>
                    <a:pt x="3751" y="12034"/>
                    <a:pt x="3719" y="12065"/>
                    <a:pt x="3687" y="12065"/>
                  </a:cubicBezTo>
                  <a:lnTo>
                    <a:pt x="3384" y="12065"/>
                  </a:lnTo>
                  <a:cubicBezTo>
                    <a:pt x="3336" y="12065"/>
                    <a:pt x="3304" y="12034"/>
                    <a:pt x="3304" y="12002"/>
                  </a:cubicBezTo>
                  <a:lnTo>
                    <a:pt x="3304" y="11650"/>
                  </a:lnTo>
                  <a:close/>
                  <a:moveTo>
                    <a:pt x="8794" y="0"/>
                  </a:moveTo>
                  <a:cubicBezTo>
                    <a:pt x="8683" y="0"/>
                    <a:pt x="8603" y="80"/>
                    <a:pt x="8603" y="192"/>
                  </a:cubicBezTo>
                  <a:lnTo>
                    <a:pt x="8603" y="559"/>
                  </a:lnTo>
                  <a:lnTo>
                    <a:pt x="192" y="559"/>
                  </a:lnTo>
                  <a:cubicBezTo>
                    <a:pt x="1" y="623"/>
                    <a:pt x="1" y="894"/>
                    <a:pt x="192" y="942"/>
                  </a:cubicBezTo>
                  <a:lnTo>
                    <a:pt x="3320" y="942"/>
                  </a:lnTo>
                  <a:lnTo>
                    <a:pt x="3320" y="1421"/>
                  </a:lnTo>
                  <a:cubicBezTo>
                    <a:pt x="3081" y="1500"/>
                    <a:pt x="2921" y="1724"/>
                    <a:pt x="2921" y="1979"/>
                  </a:cubicBezTo>
                  <a:lnTo>
                    <a:pt x="2921" y="2187"/>
                  </a:lnTo>
                  <a:lnTo>
                    <a:pt x="990" y="2187"/>
                  </a:lnTo>
                  <a:cubicBezTo>
                    <a:pt x="591" y="2187"/>
                    <a:pt x="288" y="2506"/>
                    <a:pt x="288" y="2889"/>
                  </a:cubicBezTo>
                  <a:lnTo>
                    <a:pt x="288" y="7804"/>
                  </a:lnTo>
                  <a:cubicBezTo>
                    <a:pt x="288" y="8586"/>
                    <a:pt x="910" y="9225"/>
                    <a:pt x="1692" y="9225"/>
                  </a:cubicBezTo>
                  <a:lnTo>
                    <a:pt x="2538" y="9225"/>
                  </a:lnTo>
                  <a:lnTo>
                    <a:pt x="2538" y="9592"/>
                  </a:lnTo>
                  <a:cubicBezTo>
                    <a:pt x="2538" y="9831"/>
                    <a:pt x="2730" y="10039"/>
                    <a:pt x="2985" y="10039"/>
                  </a:cubicBezTo>
                  <a:lnTo>
                    <a:pt x="3352" y="10039"/>
                  </a:lnTo>
                  <a:lnTo>
                    <a:pt x="3352" y="10470"/>
                  </a:lnTo>
                  <a:lnTo>
                    <a:pt x="2921" y="10470"/>
                  </a:lnTo>
                  <a:cubicBezTo>
                    <a:pt x="2905" y="10464"/>
                    <a:pt x="2889" y="10461"/>
                    <a:pt x="2875" y="10461"/>
                  </a:cubicBezTo>
                  <a:cubicBezTo>
                    <a:pt x="2697" y="10461"/>
                    <a:pt x="2697" y="10861"/>
                    <a:pt x="2875" y="10861"/>
                  </a:cubicBezTo>
                  <a:cubicBezTo>
                    <a:pt x="2889" y="10861"/>
                    <a:pt x="2905" y="10858"/>
                    <a:pt x="2921" y="10853"/>
                  </a:cubicBezTo>
                  <a:lnTo>
                    <a:pt x="2937" y="10853"/>
                  </a:lnTo>
                  <a:lnTo>
                    <a:pt x="2937" y="12002"/>
                  </a:lnTo>
                  <a:cubicBezTo>
                    <a:pt x="2937" y="12225"/>
                    <a:pt x="3113" y="12417"/>
                    <a:pt x="3336" y="12448"/>
                  </a:cubicBezTo>
                  <a:lnTo>
                    <a:pt x="3336" y="12768"/>
                  </a:lnTo>
                  <a:cubicBezTo>
                    <a:pt x="3368" y="12855"/>
                    <a:pt x="3448" y="12899"/>
                    <a:pt x="3528" y="12899"/>
                  </a:cubicBezTo>
                  <a:cubicBezTo>
                    <a:pt x="3608" y="12899"/>
                    <a:pt x="3687" y="12855"/>
                    <a:pt x="3719" y="12768"/>
                  </a:cubicBezTo>
                  <a:lnTo>
                    <a:pt x="3719" y="12448"/>
                  </a:lnTo>
                  <a:cubicBezTo>
                    <a:pt x="3943" y="12417"/>
                    <a:pt x="4118" y="12225"/>
                    <a:pt x="4118" y="12002"/>
                  </a:cubicBezTo>
                  <a:lnTo>
                    <a:pt x="4118" y="10853"/>
                  </a:lnTo>
                  <a:lnTo>
                    <a:pt x="4134" y="10853"/>
                  </a:lnTo>
                  <a:cubicBezTo>
                    <a:pt x="4390" y="10853"/>
                    <a:pt x="4390" y="10470"/>
                    <a:pt x="4134" y="10470"/>
                  </a:cubicBezTo>
                  <a:lnTo>
                    <a:pt x="3719" y="10470"/>
                  </a:lnTo>
                  <a:lnTo>
                    <a:pt x="3719" y="10039"/>
                  </a:lnTo>
                  <a:lnTo>
                    <a:pt x="4086" y="10039"/>
                  </a:lnTo>
                  <a:cubicBezTo>
                    <a:pt x="4326" y="10039"/>
                    <a:pt x="4533" y="9831"/>
                    <a:pt x="4533" y="9592"/>
                  </a:cubicBezTo>
                  <a:lnTo>
                    <a:pt x="4533" y="9225"/>
                  </a:lnTo>
                  <a:lnTo>
                    <a:pt x="5379" y="9225"/>
                  </a:lnTo>
                  <a:cubicBezTo>
                    <a:pt x="6161" y="9225"/>
                    <a:pt x="6783" y="8586"/>
                    <a:pt x="6783" y="7804"/>
                  </a:cubicBezTo>
                  <a:lnTo>
                    <a:pt x="6783" y="2889"/>
                  </a:lnTo>
                  <a:cubicBezTo>
                    <a:pt x="6783" y="2506"/>
                    <a:pt x="6480" y="2187"/>
                    <a:pt x="6081" y="2187"/>
                  </a:cubicBezTo>
                  <a:lnTo>
                    <a:pt x="4134" y="2187"/>
                  </a:lnTo>
                  <a:lnTo>
                    <a:pt x="4134" y="1979"/>
                  </a:lnTo>
                  <a:cubicBezTo>
                    <a:pt x="4134" y="1724"/>
                    <a:pt x="3975" y="1484"/>
                    <a:pt x="3735" y="1405"/>
                  </a:cubicBezTo>
                  <a:lnTo>
                    <a:pt x="3735" y="942"/>
                  </a:lnTo>
                  <a:lnTo>
                    <a:pt x="8619" y="942"/>
                  </a:lnTo>
                  <a:lnTo>
                    <a:pt x="8619" y="4660"/>
                  </a:lnTo>
                  <a:cubicBezTo>
                    <a:pt x="8491" y="4708"/>
                    <a:pt x="8411" y="4820"/>
                    <a:pt x="8427" y="4948"/>
                  </a:cubicBezTo>
                  <a:lnTo>
                    <a:pt x="8427" y="6384"/>
                  </a:lnTo>
                  <a:cubicBezTo>
                    <a:pt x="8411" y="6496"/>
                    <a:pt x="8491" y="6607"/>
                    <a:pt x="8619" y="6655"/>
                  </a:cubicBezTo>
                  <a:lnTo>
                    <a:pt x="8619" y="9624"/>
                  </a:lnTo>
                  <a:cubicBezTo>
                    <a:pt x="8579" y="9743"/>
                    <a:pt x="8695" y="9803"/>
                    <a:pt x="8810" y="9803"/>
                  </a:cubicBezTo>
                  <a:cubicBezTo>
                    <a:pt x="8926" y="9803"/>
                    <a:pt x="9042" y="9743"/>
                    <a:pt x="9002" y="9624"/>
                  </a:cubicBezTo>
                  <a:lnTo>
                    <a:pt x="9002" y="6671"/>
                  </a:lnTo>
                  <a:lnTo>
                    <a:pt x="9433" y="6671"/>
                  </a:lnTo>
                  <a:lnTo>
                    <a:pt x="9433" y="12768"/>
                  </a:lnTo>
                  <a:cubicBezTo>
                    <a:pt x="9465" y="12863"/>
                    <a:pt x="9544" y="12911"/>
                    <a:pt x="9624" y="12911"/>
                  </a:cubicBezTo>
                  <a:cubicBezTo>
                    <a:pt x="9704" y="12911"/>
                    <a:pt x="9784" y="12863"/>
                    <a:pt x="9816" y="12768"/>
                  </a:cubicBezTo>
                  <a:lnTo>
                    <a:pt x="9816" y="6655"/>
                  </a:lnTo>
                  <a:cubicBezTo>
                    <a:pt x="9943" y="6607"/>
                    <a:pt x="10023" y="6496"/>
                    <a:pt x="10023" y="6368"/>
                  </a:cubicBezTo>
                  <a:lnTo>
                    <a:pt x="10023" y="4948"/>
                  </a:lnTo>
                  <a:cubicBezTo>
                    <a:pt x="10023" y="4820"/>
                    <a:pt x="9943" y="4708"/>
                    <a:pt x="9816" y="4660"/>
                  </a:cubicBezTo>
                  <a:lnTo>
                    <a:pt x="9816" y="2506"/>
                  </a:lnTo>
                  <a:cubicBezTo>
                    <a:pt x="9784" y="2410"/>
                    <a:pt x="9704" y="2362"/>
                    <a:pt x="9624" y="2362"/>
                  </a:cubicBezTo>
                  <a:cubicBezTo>
                    <a:pt x="9544" y="2362"/>
                    <a:pt x="9465" y="2410"/>
                    <a:pt x="9433" y="2506"/>
                  </a:cubicBezTo>
                  <a:lnTo>
                    <a:pt x="9433" y="4644"/>
                  </a:lnTo>
                  <a:lnTo>
                    <a:pt x="8986" y="4644"/>
                  </a:lnTo>
                  <a:lnTo>
                    <a:pt x="8986" y="750"/>
                  </a:lnTo>
                  <a:lnTo>
                    <a:pt x="8986" y="367"/>
                  </a:lnTo>
                  <a:lnTo>
                    <a:pt x="9433" y="367"/>
                  </a:lnTo>
                  <a:lnTo>
                    <a:pt x="9433" y="1612"/>
                  </a:lnTo>
                  <a:cubicBezTo>
                    <a:pt x="9465" y="1708"/>
                    <a:pt x="9544" y="1756"/>
                    <a:pt x="9624" y="1756"/>
                  </a:cubicBezTo>
                  <a:cubicBezTo>
                    <a:pt x="9704" y="1756"/>
                    <a:pt x="9784" y="1708"/>
                    <a:pt x="9816" y="1612"/>
                  </a:cubicBezTo>
                  <a:lnTo>
                    <a:pt x="9816" y="192"/>
                  </a:lnTo>
                  <a:cubicBezTo>
                    <a:pt x="9800" y="80"/>
                    <a:pt x="9720" y="0"/>
                    <a:pt x="9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8051670" y="2983499"/>
              <a:ext cx="8622" cy="58534"/>
            </a:xfrm>
            <a:custGeom>
              <a:avLst/>
              <a:gdLst/>
              <a:ahLst/>
              <a:cxnLst/>
              <a:rect l="l" t="t" r="r" b="b"/>
              <a:pathLst>
                <a:path w="384" h="2607" extrusionOk="0">
                  <a:moveTo>
                    <a:pt x="176" y="1"/>
                  </a:moveTo>
                  <a:lnTo>
                    <a:pt x="208" y="17"/>
                  </a:lnTo>
                  <a:cubicBezTo>
                    <a:pt x="97" y="17"/>
                    <a:pt x="1" y="97"/>
                    <a:pt x="1" y="208"/>
                  </a:cubicBezTo>
                  <a:lnTo>
                    <a:pt x="1" y="2475"/>
                  </a:lnTo>
                  <a:cubicBezTo>
                    <a:pt x="33" y="2562"/>
                    <a:pt x="112" y="2606"/>
                    <a:pt x="192" y="2606"/>
                  </a:cubicBezTo>
                  <a:cubicBezTo>
                    <a:pt x="272" y="2606"/>
                    <a:pt x="352" y="2562"/>
                    <a:pt x="384" y="2475"/>
                  </a:cubicBezTo>
                  <a:lnTo>
                    <a:pt x="384" y="208"/>
                  </a:lnTo>
                  <a:cubicBezTo>
                    <a:pt x="384" y="81"/>
                    <a:pt x="288"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882027" y="2819761"/>
              <a:ext cx="110556" cy="121131"/>
            </a:xfrm>
            <a:custGeom>
              <a:avLst/>
              <a:gdLst/>
              <a:ahLst/>
              <a:cxnLst/>
              <a:rect l="l" t="t" r="r" b="b"/>
              <a:pathLst>
                <a:path w="4924" h="5395" extrusionOk="0">
                  <a:moveTo>
                    <a:pt x="4248" y="382"/>
                  </a:moveTo>
                  <a:cubicBezTo>
                    <a:pt x="4411" y="382"/>
                    <a:pt x="4541" y="521"/>
                    <a:pt x="4556" y="703"/>
                  </a:cubicBezTo>
                  <a:lnTo>
                    <a:pt x="4556" y="1277"/>
                  </a:lnTo>
                  <a:lnTo>
                    <a:pt x="423" y="1277"/>
                  </a:lnTo>
                  <a:lnTo>
                    <a:pt x="423" y="703"/>
                  </a:lnTo>
                  <a:cubicBezTo>
                    <a:pt x="423" y="535"/>
                    <a:pt x="554" y="382"/>
                    <a:pt x="718" y="382"/>
                  </a:cubicBezTo>
                  <a:cubicBezTo>
                    <a:pt x="726" y="382"/>
                    <a:pt x="734" y="383"/>
                    <a:pt x="742" y="384"/>
                  </a:cubicBezTo>
                  <a:lnTo>
                    <a:pt x="4221" y="384"/>
                  </a:lnTo>
                  <a:cubicBezTo>
                    <a:pt x="4230" y="383"/>
                    <a:pt x="4239" y="382"/>
                    <a:pt x="4248" y="382"/>
                  </a:cubicBezTo>
                  <a:close/>
                  <a:moveTo>
                    <a:pt x="742" y="1"/>
                  </a:moveTo>
                  <a:cubicBezTo>
                    <a:pt x="359" y="1"/>
                    <a:pt x="40" y="304"/>
                    <a:pt x="40" y="703"/>
                  </a:cubicBezTo>
                  <a:lnTo>
                    <a:pt x="40" y="2011"/>
                  </a:lnTo>
                  <a:cubicBezTo>
                    <a:pt x="0" y="2131"/>
                    <a:pt x="116" y="2191"/>
                    <a:pt x="231" y="2191"/>
                  </a:cubicBezTo>
                  <a:cubicBezTo>
                    <a:pt x="347" y="2191"/>
                    <a:pt x="463" y="2131"/>
                    <a:pt x="423" y="2011"/>
                  </a:cubicBezTo>
                  <a:lnTo>
                    <a:pt x="423" y="1660"/>
                  </a:lnTo>
                  <a:lnTo>
                    <a:pt x="4556" y="1660"/>
                  </a:lnTo>
                  <a:lnTo>
                    <a:pt x="4556" y="3671"/>
                  </a:lnTo>
                  <a:cubicBezTo>
                    <a:pt x="4540" y="4405"/>
                    <a:pt x="3950" y="5012"/>
                    <a:pt x="3200" y="5012"/>
                  </a:cubicBezTo>
                  <a:lnTo>
                    <a:pt x="1764" y="5012"/>
                  </a:lnTo>
                  <a:cubicBezTo>
                    <a:pt x="1029" y="5012"/>
                    <a:pt x="423" y="4405"/>
                    <a:pt x="423" y="3671"/>
                  </a:cubicBezTo>
                  <a:lnTo>
                    <a:pt x="423" y="2889"/>
                  </a:lnTo>
                  <a:cubicBezTo>
                    <a:pt x="423" y="2769"/>
                    <a:pt x="327" y="2710"/>
                    <a:pt x="231" y="2710"/>
                  </a:cubicBezTo>
                  <a:cubicBezTo>
                    <a:pt x="136" y="2710"/>
                    <a:pt x="40" y="2769"/>
                    <a:pt x="40" y="2889"/>
                  </a:cubicBezTo>
                  <a:lnTo>
                    <a:pt x="40" y="3671"/>
                  </a:lnTo>
                  <a:cubicBezTo>
                    <a:pt x="40" y="4613"/>
                    <a:pt x="822" y="5395"/>
                    <a:pt x="1764" y="5395"/>
                  </a:cubicBezTo>
                  <a:lnTo>
                    <a:pt x="3200" y="5395"/>
                  </a:lnTo>
                  <a:cubicBezTo>
                    <a:pt x="4157" y="5395"/>
                    <a:pt x="4923" y="4613"/>
                    <a:pt x="4923" y="3671"/>
                  </a:cubicBezTo>
                  <a:lnTo>
                    <a:pt x="4923" y="703"/>
                  </a:lnTo>
                  <a:cubicBezTo>
                    <a:pt x="4923" y="304"/>
                    <a:pt x="4620" y="1"/>
                    <a:pt x="4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912291" y="2869177"/>
              <a:ext cx="51259" cy="51304"/>
            </a:xfrm>
            <a:custGeom>
              <a:avLst/>
              <a:gdLst/>
              <a:ahLst/>
              <a:cxnLst/>
              <a:rect l="l" t="t" r="r" b="b"/>
              <a:pathLst>
                <a:path w="2283" h="2285" extrusionOk="0">
                  <a:moveTo>
                    <a:pt x="1357" y="385"/>
                  </a:moveTo>
                  <a:lnTo>
                    <a:pt x="1357" y="672"/>
                  </a:lnTo>
                  <a:cubicBezTo>
                    <a:pt x="1357" y="816"/>
                    <a:pt x="1469" y="928"/>
                    <a:pt x="1597" y="928"/>
                  </a:cubicBezTo>
                  <a:lnTo>
                    <a:pt x="1900" y="912"/>
                  </a:lnTo>
                  <a:lnTo>
                    <a:pt x="1900" y="1358"/>
                  </a:lnTo>
                  <a:lnTo>
                    <a:pt x="1597" y="1358"/>
                  </a:lnTo>
                  <a:cubicBezTo>
                    <a:pt x="1469" y="1358"/>
                    <a:pt x="1357" y="1470"/>
                    <a:pt x="1357" y="1598"/>
                  </a:cubicBezTo>
                  <a:lnTo>
                    <a:pt x="1357" y="1901"/>
                  </a:lnTo>
                  <a:lnTo>
                    <a:pt x="910" y="1901"/>
                  </a:lnTo>
                  <a:lnTo>
                    <a:pt x="910" y="1598"/>
                  </a:lnTo>
                  <a:cubicBezTo>
                    <a:pt x="926" y="1470"/>
                    <a:pt x="815" y="1358"/>
                    <a:pt x="671" y="1358"/>
                  </a:cubicBezTo>
                  <a:lnTo>
                    <a:pt x="384" y="1358"/>
                  </a:lnTo>
                  <a:lnTo>
                    <a:pt x="384" y="928"/>
                  </a:lnTo>
                  <a:lnTo>
                    <a:pt x="687" y="928"/>
                  </a:lnTo>
                  <a:cubicBezTo>
                    <a:pt x="815" y="912"/>
                    <a:pt x="926" y="816"/>
                    <a:pt x="926" y="672"/>
                  </a:cubicBezTo>
                  <a:lnTo>
                    <a:pt x="926" y="385"/>
                  </a:lnTo>
                  <a:close/>
                  <a:moveTo>
                    <a:pt x="852" y="1"/>
                  </a:moveTo>
                  <a:cubicBezTo>
                    <a:pt x="674" y="1"/>
                    <a:pt x="543" y="154"/>
                    <a:pt x="543" y="337"/>
                  </a:cubicBezTo>
                  <a:lnTo>
                    <a:pt x="543" y="545"/>
                  </a:lnTo>
                  <a:lnTo>
                    <a:pt x="336" y="545"/>
                  </a:lnTo>
                  <a:cubicBezTo>
                    <a:pt x="144" y="545"/>
                    <a:pt x="1" y="688"/>
                    <a:pt x="1" y="880"/>
                  </a:cubicBezTo>
                  <a:lnTo>
                    <a:pt x="1" y="1390"/>
                  </a:lnTo>
                  <a:cubicBezTo>
                    <a:pt x="1" y="1582"/>
                    <a:pt x="144" y="1741"/>
                    <a:pt x="336" y="1741"/>
                  </a:cubicBezTo>
                  <a:lnTo>
                    <a:pt x="543" y="1741"/>
                  </a:lnTo>
                  <a:lnTo>
                    <a:pt x="543" y="1933"/>
                  </a:lnTo>
                  <a:cubicBezTo>
                    <a:pt x="543" y="2125"/>
                    <a:pt x="687" y="2284"/>
                    <a:pt x="878" y="2284"/>
                  </a:cubicBezTo>
                  <a:lnTo>
                    <a:pt x="1389" y="2284"/>
                  </a:lnTo>
                  <a:cubicBezTo>
                    <a:pt x="1581" y="2284"/>
                    <a:pt x="1740" y="2125"/>
                    <a:pt x="1740" y="1933"/>
                  </a:cubicBezTo>
                  <a:lnTo>
                    <a:pt x="1740" y="1741"/>
                  </a:lnTo>
                  <a:lnTo>
                    <a:pt x="1932" y="1741"/>
                  </a:lnTo>
                  <a:cubicBezTo>
                    <a:pt x="2123" y="1741"/>
                    <a:pt x="2283" y="1582"/>
                    <a:pt x="2283" y="1390"/>
                  </a:cubicBezTo>
                  <a:lnTo>
                    <a:pt x="2283" y="880"/>
                  </a:lnTo>
                  <a:cubicBezTo>
                    <a:pt x="2283" y="688"/>
                    <a:pt x="2123" y="545"/>
                    <a:pt x="1932" y="545"/>
                  </a:cubicBezTo>
                  <a:lnTo>
                    <a:pt x="1740" y="545"/>
                  </a:lnTo>
                  <a:lnTo>
                    <a:pt x="1740" y="337"/>
                  </a:lnTo>
                  <a:cubicBezTo>
                    <a:pt x="1740" y="146"/>
                    <a:pt x="1581" y="2"/>
                    <a:pt x="1389" y="2"/>
                  </a:cubicBezTo>
                  <a:lnTo>
                    <a:pt x="878" y="2"/>
                  </a:lnTo>
                  <a:cubicBezTo>
                    <a:pt x="870" y="1"/>
                    <a:pt x="8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EEDA35A-D80A-42EA-8DD5-0BE671C5443D}"/>
              </a:ext>
            </a:extLst>
          </p:cNvPr>
          <p:cNvPicPr>
            <a:picLocks noChangeAspect="1"/>
          </p:cNvPicPr>
          <p:nvPr/>
        </p:nvPicPr>
        <p:blipFill rotWithShape="1">
          <a:blip r:embed="rId3"/>
          <a:srcRect l="40166" t="18222" r="24667" b="24044"/>
          <a:stretch/>
        </p:blipFill>
        <p:spPr>
          <a:xfrm>
            <a:off x="321993" y="1550418"/>
            <a:ext cx="2761289" cy="2549967"/>
          </a:xfrm>
          <a:prstGeom prst="rect">
            <a:avLst/>
          </a:prstGeom>
        </p:spPr>
      </p:pic>
      <p:pic>
        <p:nvPicPr>
          <p:cNvPr id="10" name="Picture 9">
            <a:extLst>
              <a:ext uri="{FF2B5EF4-FFF2-40B4-BE49-F238E27FC236}">
                <a16:creationId xmlns:a16="http://schemas.microsoft.com/office/drawing/2014/main" id="{11FB4FC8-53C9-4655-BE59-AD3FDCFD3143}"/>
              </a:ext>
            </a:extLst>
          </p:cNvPr>
          <p:cNvPicPr>
            <a:picLocks noChangeAspect="1"/>
          </p:cNvPicPr>
          <p:nvPr/>
        </p:nvPicPr>
        <p:blipFill rotWithShape="1">
          <a:blip r:embed="rId4"/>
          <a:srcRect l="46882" t="23097" r="31055" b="50452"/>
          <a:stretch/>
        </p:blipFill>
        <p:spPr>
          <a:xfrm>
            <a:off x="6309989" y="1546602"/>
            <a:ext cx="2017478" cy="1360491"/>
          </a:xfrm>
          <a:prstGeom prst="rect">
            <a:avLst/>
          </a:prstGeom>
        </p:spPr>
      </p:pic>
      <p:pic>
        <p:nvPicPr>
          <p:cNvPr id="12" name="Picture 11">
            <a:extLst>
              <a:ext uri="{FF2B5EF4-FFF2-40B4-BE49-F238E27FC236}">
                <a16:creationId xmlns:a16="http://schemas.microsoft.com/office/drawing/2014/main" id="{4A954BB2-83C8-4254-9D83-523A83D3F920}"/>
              </a:ext>
            </a:extLst>
          </p:cNvPr>
          <p:cNvPicPr>
            <a:picLocks noChangeAspect="1"/>
          </p:cNvPicPr>
          <p:nvPr/>
        </p:nvPicPr>
        <p:blipFill rotWithShape="1">
          <a:blip r:embed="rId5"/>
          <a:srcRect l="40473" t="8652" r="24331" b="27209"/>
          <a:stretch/>
        </p:blipFill>
        <p:spPr>
          <a:xfrm>
            <a:off x="3346021" y="1546602"/>
            <a:ext cx="2672391" cy="2739297"/>
          </a:xfrm>
          <a:prstGeom prst="rect">
            <a:avLst/>
          </a:prstGeom>
        </p:spPr>
      </p:pic>
      <p:pic>
        <p:nvPicPr>
          <p:cNvPr id="3" name="Picture 2">
            <a:extLst>
              <a:ext uri="{FF2B5EF4-FFF2-40B4-BE49-F238E27FC236}">
                <a16:creationId xmlns:a16="http://schemas.microsoft.com/office/drawing/2014/main" id="{6D41FC28-3F7C-4220-B805-63977869AA5C}"/>
              </a:ext>
            </a:extLst>
          </p:cNvPr>
          <p:cNvPicPr>
            <a:picLocks noChangeAspect="1"/>
          </p:cNvPicPr>
          <p:nvPr/>
        </p:nvPicPr>
        <p:blipFill rotWithShape="1">
          <a:blip r:embed="rId6"/>
          <a:srcRect l="250" t="8652" r="84646" b="72648"/>
          <a:stretch/>
        </p:blipFill>
        <p:spPr>
          <a:xfrm>
            <a:off x="6309989" y="3138544"/>
            <a:ext cx="1381187" cy="961841"/>
          </a:xfrm>
          <a:prstGeom prst="rect">
            <a:avLst/>
          </a:prstGeom>
        </p:spPr>
      </p:pic>
      <p:sp>
        <p:nvSpPr>
          <p:cNvPr id="17" name="Oval 16">
            <a:extLst>
              <a:ext uri="{FF2B5EF4-FFF2-40B4-BE49-F238E27FC236}">
                <a16:creationId xmlns:a16="http://schemas.microsoft.com/office/drawing/2014/main" id="{9AB2AD69-7DFA-4F88-9DAE-F3ADFA491357}"/>
              </a:ext>
            </a:extLst>
          </p:cNvPr>
          <p:cNvSpPr/>
          <p:nvPr/>
        </p:nvSpPr>
        <p:spPr>
          <a:xfrm>
            <a:off x="1491864" y="1366602"/>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1</a:t>
            </a:r>
          </a:p>
        </p:txBody>
      </p:sp>
      <p:sp>
        <p:nvSpPr>
          <p:cNvPr id="9" name="Rectangle: Rounded Corners 8">
            <a:extLst>
              <a:ext uri="{FF2B5EF4-FFF2-40B4-BE49-F238E27FC236}">
                <a16:creationId xmlns:a16="http://schemas.microsoft.com/office/drawing/2014/main" id="{FAB5A89D-3776-4929-84CA-9CFF5D91D874}"/>
              </a:ext>
            </a:extLst>
          </p:cNvPr>
          <p:cNvSpPr/>
          <p:nvPr/>
        </p:nvSpPr>
        <p:spPr>
          <a:xfrm>
            <a:off x="-77736" y="278"/>
            <a:ext cx="1756800" cy="5202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err="1">
                <a:latin typeface="Montserrat" panose="00000500000000000000" pitchFamily="2" charset="0"/>
              </a:rPr>
              <a:t>Challenge</a:t>
            </a:r>
            <a:r>
              <a:rPr lang="id-ID" sz="1600" b="1" dirty="0">
                <a:latin typeface="Montserrat" panose="00000500000000000000" pitchFamily="2" charset="0"/>
              </a:rPr>
              <a:t> 4</a:t>
            </a:r>
          </a:p>
        </p:txBody>
      </p:sp>
      <p:cxnSp>
        <p:nvCxnSpPr>
          <p:cNvPr id="13" name="Straight Connector 12">
            <a:extLst>
              <a:ext uri="{FF2B5EF4-FFF2-40B4-BE49-F238E27FC236}">
                <a16:creationId xmlns:a16="http://schemas.microsoft.com/office/drawing/2014/main" id="{D451BC85-49F9-4E21-9C26-8575E97D1D61}"/>
              </a:ext>
            </a:extLst>
          </p:cNvPr>
          <p:cNvCxnSpPr/>
          <p:nvPr/>
        </p:nvCxnSpPr>
        <p:spPr>
          <a:xfrm>
            <a:off x="414380" y="898997"/>
            <a:ext cx="0" cy="375403"/>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9827C09-CE2A-4EB2-AAF2-15034CA778A7}"/>
              </a:ext>
            </a:extLst>
          </p:cNvPr>
          <p:cNvSpPr/>
          <p:nvPr/>
        </p:nvSpPr>
        <p:spPr>
          <a:xfrm>
            <a:off x="4392000" y="1366602"/>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2</a:t>
            </a:r>
          </a:p>
        </p:txBody>
      </p:sp>
      <p:sp>
        <p:nvSpPr>
          <p:cNvPr id="24" name="Oval 23">
            <a:extLst>
              <a:ext uri="{FF2B5EF4-FFF2-40B4-BE49-F238E27FC236}">
                <a16:creationId xmlns:a16="http://schemas.microsoft.com/office/drawing/2014/main" id="{12C18FCD-9A9D-4E4F-B665-82A8027396BB}"/>
              </a:ext>
            </a:extLst>
          </p:cNvPr>
          <p:cNvSpPr/>
          <p:nvPr/>
        </p:nvSpPr>
        <p:spPr>
          <a:xfrm>
            <a:off x="7249982" y="1381515"/>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3</a:t>
            </a:r>
          </a:p>
        </p:txBody>
      </p:sp>
      <p:sp>
        <p:nvSpPr>
          <p:cNvPr id="25" name="Oval 24">
            <a:extLst>
              <a:ext uri="{FF2B5EF4-FFF2-40B4-BE49-F238E27FC236}">
                <a16:creationId xmlns:a16="http://schemas.microsoft.com/office/drawing/2014/main" id="{22E7DDA9-7DE3-4A64-BB22-8A3092AFB64A}"/>
              </a:ext>
            </a:extLst>
          </p:cNvPr>
          <p:cNvSpPr/>
          <p:nvPr/>
        </p:nvSpPr>
        <p:spPr>
          <a:xfrm>
            <a:off x="7511176" y="3704898"/>
            <a:ext cx="360000" cy="360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lumMod val="75000"/>
                    <a:lumOff val="25000"/>
                  </a:schemeClr>
                </a:solidFill>
              </a:rPr>
              <a:t>4</a:t>
            </a:r>
          </a:p>
        </p:txBody>
      </p:sp>
      <p:cxnSp>
        <p:nvCxnSpPr>
          <p:cNvPr id="15" name="Straight Arrow Connector 14">
            <a:extLst>
              <a:ext uri="{FF2B5EF4-FFF2-40B4-BE49-F238E27FC236}">
                <a16:creationId xmlns:a16="http://schemas.microsoft.com/office/drawing/2014/main" id="{614F2107-AD67-42D8-816E-88BF35B320FE}"/>
              </a:ext>
            </a:extLst>
          </p:cNvPr>
          <p:cNvCxnSpPr>
            <a:cxnSpLocks/>
          </p:cNvCxnSpPr>
          <p:nvPr/>
        </p:nvCxnSpPr>
        <p:spPr>
          <a:xfrm flipV="1">
            <a:off x="3866400" y="2571753"/>
            <a:ext cx="2443589" cy="1589847"/>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EBA7796-9880-4E20-AA7B-11F1C790BEE8}"/>
              </a:ext>
            </a:extLst>
          </p:cNvPr>
          <p:cNvCxnSpPr>
            <a:cxnSpLocks/>
          </p:cNvCxnSpPr>
          <p:nvPr/>
        </p:nvCxnSpPr>
        <p:spPr>
          <a:xfrm flipH="1">
            <a:off x="7372800" y="2844000"/>
            <a:ext cx="57182" cy="66240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A5AB63-0621-4F63-B8B1-F821920DB846}"/>
              </a:ext>
            </a:extLst>
          </p:cNvPr>
          <p:cNvCxnSpPr>
            <a:cxnSpLocks/>
          </p:cNvCxnSpPr>
          <p:nvPr/>
        </p:nvCxnSpPr>
        <p:spPr>
          <a:xfrm flipV="1">
            <a:off x="1830301" y="2404800"/>
            <a:ext cx="1558846" cy="153360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974124"/>
      </p:ext>
    </p:extLst>
  </p:cSld>
  <p:clrMapOvr>
    <a:masterClrMapping/>
  </p:clrMapOvr>
</p:sld>
</file>

<file path=ppt/theme/theme1.xml><?xml version="1.0" encoding="utf-8"?>
<a:theme xmlns:a="http://schemas.openxmlformats.org/drawingml/2006/main" name="Prostate-Specific Antigen (PSA) Breakthrough by Slidesgo">
  <a:themeElements>
    <a:clrScheme name="Simple Light">
      <a:dk1>
        <a:srgbClr val="181443"/>
      </a:dk1>
      <a:lt1>
        <a:srgbClr val="FFFFFF"/>
      </a:lt1>
      <a:dk2>
        <a:srgbClr val="47BECC"/>
      </a:dk2>
      <a:lt2>
        <a:srgbClr val="4C94D3"/>
      </a:lt2>
      <a:accent1>
        <a:srgbClr val="FFFFFF"/>
      </a:accent1>
      <a:accent2>
        <a:srgbClr val="FFFFFF"/>
      </a:accent2>
      <a:accent3>
        <a:srgbClr val="FFFFFF"/>
      </a:accent3>
      <a:accent4>
        <a:srgbClr val="FFFFFF"/>
      </a:accent4>
      <a:accent5>
        <a:srgbClr val="FFFFFF"/>
      </a:accent5>
      <a:accent6>
        <a:srgbClr val="FFFFFF"/>
      </a:accent6>
      <a:hlink>
        <a:srgbClr val="181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6468</TotalTime>
  <Words>860</Words>
  <Application>Microsoft Office PowerPoint</Application>
  <PresentationFormat>On-screen Show (16:9)</PresentationFormat>
  <Paragraphs>106</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Rubik</vt:lpstr>
      <vt:lpstr>Bebas Neue</vt:lpstr>
      <vt:lpstr>Lato</vt:lpstr>
      <vt:lpstr>Arial</vt:lpstr>
      <vt:lpstr>Rubik SemiBold</vt:lpstr>
      <vt:lpstr>Montserrat</vt:lpstr>
      <vt:lpstr>Prostate-Specific Antigen (PSA) Breakthrough by Slidesgo</vt:lpstr>
      <vt:lpstr> Kalbe Nutritionals Data Engineer  Virtual Internship Program </vt:lpstr>
      <vt:lpstr>About Me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Prostate-Specific Antigen (PSA) Breakthrough </dc:title>
  <dc:creator>listyanto</dc:creator>
  <cp:lastModifiedBy>Nabila Putri Listyanto</cp:lastModifiedBy>
  <cp:revision>61</cp:revision>
  <dcterms:modified xsi:type="dcterms:W3CDTF">2023-07-30T11:59:07Z</dcterms:modified>
</cp:coreProperties>
</file>